
<file path=[Content_Types].xml><?xml version="1.0" encoding="utf-8"?>
<Types xmlns="http://schemas.openxmlformats.org/package/2006/content-types">
  <Default Extension="mp3" ContentType="audio/mpeg"/>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1"/>
  </p:sldMasterIdLst>
  <p:notesMasterIdLst>
    <p:notesMasterId r:id="rId32"/>
  </p:notesMasterIdLst>
  <p:handoutMasterIdLst>
    <p:handoutMasterId r:id="rId33"/>
  </p:handoutMasterIdLst>
  <p:sldIdLst>
    <p:sldId id="370" r:id="rId2"/>
    <p:sldId id="335" r:id="rId3"/>
    <p:sldId id="274" r:id="rId4"/>
    <p:sldId id="281" r:id="rId5"/>
    <p:sldId id="319" r:id="rId6"/>
    <p:sldId id="356" r:id="rId7"/>
    <p:sldId id="301" r:id="rId8"/>
    <p:sldId id="307" r:id="rId9"/>
    <p:sldId id="338" r:id="rId10"/>
    <p:sldId id="351" r:id="rId11"/>
    <p:sldId id="359" r:id="rId12"/>
    <p:sldId id="337" r:id="rId13"/>
    <p:sldId id="360" r:id="rId14"/>
    <p:sldId id="339" r:id="rId15"/>
    <p:sldId id="341" r:id="rId16"/>
    <p:sldId id="353" r:id="rId17"/>
    <p:sldId id="366" r:id="rId18"/>
    <p:sldId id="378" r:id="rId19"/>
    <p:sldId id="365" r:id="rId20"/>
    <p:sldId id="300" r:id="rId21"/>
    <p:sldId id="372" r:id="rId22"/>
    <p:sldId id="376" r:id="rId23"/>
    <p:sldId id="374" r:id="rId24"/>
    <p:sldId id="371" r:id="rId25"/>
    <p:sldId id="377" r:id="rId26"/>
    <p:sldId id="330" r:id="rId27"/>
    <p:sldId id="349" r:id="rId28"/>
    <p:sldId id="346" r:id="rId29"/>
    <p:sldId id="347" r:id="rId30"/>
    <p:sldId id="364" r:id="rId31"/>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39" autoAdjust="0"/>
    <p:restoredTop sz="81938" autoAdjust="0"/>
  </p:normalViewPr>
  <p:slideViewPr>
    <p:cSldViewPr>
      <p:cViewPr varScale="1">
        <p:scale>
          <a:sx n="80" d="100"/>
          <a:sy n="80" d="100"/>
        </p:scale>
        <p:origin x="864" y="7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10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602F2C-B78D-4DC1-A3FC-D1D42693C10D}" type="doc">
      <dgm:prSet loTypeId="urn:microsoft.com/office/officeart/2005/8/layout/cycle1" loCatId="cycle" qsTypeId="urn:microsoft.com/office/officeart/2005/8/quickstyle/simple1" qsCatId="simple" csTypeId="urn:microsoft.com/office/officeart/2005/8/colors/accent1_2" csCatId="accent1"/>
      <dgm:spPr/>
    </dgm:pt>
    <dgm:pt modelId="{453D26D7-CF46-4B60-95BE-5E06980D467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r>
            <a:rPr kumimoji="0" lang="en-US" altLang="en-US" b="1" i="0" u="sng" strike="noStrike" cap="none" normalizeH="0" baseline="0" smtClean="0">
              <a:ln>
                <a:noFill/>
              </a:ln>
              <a:solidFill>
                <a:schemeClr val="hlink"/>
              </a:solidFill>
              <a:effectLst/>
              <a:latin typeface="Arial" panose="020B0604020202020204" pitchFamily="34" charset="0"/>
              <a:cs typeface="Arial" panose="020B0604020202020204" pitchFamily="34" charset="0"/>
            </a:rPr>
            <a:t>Define Requirements</a:t>
          </a:r>
        </a:p>
      </dgm:t>
    </dgm:pt>
    <dgm:pt modelId="{0ED7575E-91FD-4925-8F4D-459DC0079FBE}" type="parTrans" cxnId="{C8DFFEE1-0E1A-493E-955A-DB499AB92511}">
      <dgm:prSet/>
      <dgm:spPr/>
      <dgm:t>
        <a:bodyPr/>
        <a:lstStyle/>
        <a:p>
          <a:endParaRPr lang="en-US"/>
        </a:p>
      </dgm:t>
    </dgm:pt>
    <dgm:pt modelId="{D42B84B3-8B24-4F1E-8D84-9B9A3ACF3721}" type="sibTrans" cxnId="{C8DFFEE1-0E1A-493E-955A-DB499AB92511}">
      <dgm:prSet/>
      <dgm:spPr/>
      <dgm:t>
        <a:bodyPr/>
        <a:lstStyle/>
        <a:p>
          <a:endParaRPr lang="en-US"/>
        </a:p>
      </dgm:t>
    </dgm:pt>
    <dgm:pt modelId="{1E5B75A8-3DD0-4B8A-9372-1758809B440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Budget and Funding</a:t>
          </a:r>
        </a:p>
      </dgm:t>
    </dgm:pt>
    <dgm:pt modelId="{970C2A93-C4EC-49FA-86E4-6F18046329D0}" type="parTrans" cxnId="{BC4FAC42-BA69-426D-99EC-88DDAC2B096A}">
      <dgm:prSet/>
      <dgm:spPr/>
      <dgm:t>
        <a:bodyPr/>
        <a:lstStyle/>
        <a:p>
          <a:endParaRPr lang="en-US"/>
        </a:p>
      </dgm:t>
    </dgm:pt>
    <dgm:pt modelId="{ADBD1D81-EDFC-4AC8-B91C-75553713CB3C}" type="sibTrans" cxnId="{BC4FAC42-BA69-426D-99EC-88DDAC2B096A}">
      <dgm:prSet/>
      <dgm:spPr/>
      <dgm:t>
        <a:bodyPr/>
        <a:lstStyle/>
        <a:p>
          <a:endParaRPr lang="en-US"/>
        </a:p>
      </dgm:t>
    </dgm:pt>
    <dgm:pt modelId="{7AC433EB-0781-48B2-81DD-EDE6784643E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Scheduling</a:t>
          </a:r>
        </a:p>
      </dgm:t>
    </dgm:pt>
    <dgm:pt modelId="{8C4FF7D4-C974-47A2-A8D3-798A3ED5F8A9}" type="parTrans" cxnId="{BD76B8FB-70B3-4AB0-A891-BB908F0C6F58}">
      <dgm:prSet/>
      <dgm:spPr/>
      <dgm:t>
        <a:bodyPr/>
        <a:lstStyle/>
        <a:p>
          <a:endParaRPr lang="en-US"/>
        </a:p>
      </dgm:t>
    </dgm:pt>
    <dgm:pt modelId="{86DDE5E6-C318-4CF9-8B73-5001A9125197}" type="sibTrans" cxnId="{BD76B8FB-70B3-4AB0-A891-BB908F0C6F58}">
      <dgm:prSet/>
      <dgm:spPr/>
      <dgm:t>
        <a:bodyPr/>
        <a:lstStyle/>
        <a:p>
          <a:endParaRPr lang="en-US"/>
        </a:p>
      </dgm:t>
    </dgm:pt>
    <dgm:pt modelId="{5D9DCB07-8E1C-4631-AABD-94F6AE9210F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Procurement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Requisition</a:t>
          </a:r>
        </a:p>
      </dgm:t>
    </dgm:pt>
    <dgm:pt modelId="{2106682B-F547-41EC-8E81-36E0C704D9EA}" type="parTrans" cxnId="{CBC1B08F-06AC-4595-AF06-A7F1FAE657D2}">
      <dgm:prSet/>
      <dgm:spPr/>
      <dgm:t>
        <a:bodyPr/>
        <a:lstStyle/>
        <a:p>
          <a:endParaRPr lang="en-US"/>
        </a:p>
      </dgm:t>
    </dgm:pt>
    <dgm:pt modelId="{C7B2B778-403A-4B3A-B3DD-E6ADCE96DC84}" type="sibTrans" cxnId="{CBC1B08F-06AC-4595-AF06-A7F1FAE657D2}">
      <dgm:prSet/>
      <dgm:spPr/>
      <dgm:t>
        <a:bodyPr/>
        <a:lstStyle/>
        <a:p>
          <a:endParaRPr lang="en-US"/>
        </a:p>
      </dgm:t>
    </dgm:pt>
    <dgm:pt modelId="{6F8E5D48-CAC1-413F-9522-9FCBCACC2B6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Select Procurement Type</a:t>
          </a:r>
        </a:p>
      </dgm:t>
    </dgm:pt>
    <dgm:pt modelId="{B35A941E-6638-4073-B671-759245C408AC}" type="parTrans" cxnId="{EE2E3A47-FF6A-4B1D-B784-A816235C344D}">
      <dgm:prSet/>
      <dgm:spPr/>
      <dgm:t>
        <a:bodyPr/>
        <a:lstStyle/>
        <a:p>
          <a:endParaRPr lang="en-US"/>
        </a:p>
      </dgm:t>
    </dgm:pt>
    <dgm:pt modelId="{4969C69D-FC3C-4DB6-B4D1-DC95F4175FD2}" type="sibTrans" cxnId="{EE2E3A47-FF6A-4B1D-B784-A816235C344D}">
      <dgm:prSet/>
      <dgm:spPr/>
      <dgm:t>
        <a:bodyPr/>
        <a:lstStyle/>
        <a:p>
          <a:endParaRPr lang="en-US"/>
        </a:p>
      </dgm:t>
    </dgm:pt>
    <dgm:pt modelId="{39E86834-6B72-4FEA-BFCA-20DAB4C59A4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Prequalification of Bidders</a:t>
          </a:r>
          <a:br>
            <a:rPr kumimoji="0" lang="en-US" alt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br>
          <a:r>
            <a:rPr kumimoji="0" lang="en-US" alt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and Invitations to Bid</a:t>
          </a:r>
        </a:p>
      </dgm:t>
    </dgm:pt>
    <dgm:pt modelId="{FFFFA7F8-DD5D-443C-BEDE-525518A73151}" type="parTrans" cxnId="{BF639E63-6F79-48EA-A2C8-A6EFC65CD895}">
      <dgm:prSet/>
      <dgm:spPr/>
      <dgm:t>
        <a:bodyPr/>
        <a:lstStyle/>
        <a:p>
          <a:endParaRPr lang="en-US"/>
        </a:p>
      </dgm:t>
    </dgm:pt>
    <dgm:pt modelId="{8A7B0891-068E-4007-AA66-C440D2457946}" type="sibTrans" cxnId="{BF639E63-6F79-48EA-A2C8-A6EFC65CD895}">
      <dgm:prSet/>
      <dgm:spPr/>
      <dgm:t>
        <a:bodyPr/>
        <a:lstStyle/>
        <a:p>
          <a:endParaRPr lang="en-US"/>
        </a:p>
      </dgm:t>
    </dgm:pt>
    <dgm:pt modelId="{7A1A1049-A8D6-43FF-986A-950975A7321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Develop Bid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Documents</a:t>
          </a:r>
        </a:p>
      </dgm:t>
    </dgm:pt>
    <dgm:pt modelId="{EDA3B0DD-AF52-4387-9995-DB3966CE7391}" type="parTrans" cxnId="{491A224D-CCAB-4729-A740-B34596CC7B35}">
      <dgm:prSet/>
      <dgm:spPr/>
      <dgm:t>
        <a:bodyPr/>
        <a:lstStyle/>
        <a:p>
          <a:endParaRPr lang="en-US"/>
        </a:p>
      </dgm:t>
    </dgm:pt>
    <dgm:pt modelId="{7228F9F5-449C-471E-8838-4AB2133C98FE}" type="sibTrans" cxnId="{491A224D-CCAB-4729-A740-B34596CC7B35}">
      <dgm:prSet/>
      <dgm:spPr/>
      <dgm:t>
        <a:bodyPr/>
        <a:lstStyle/>
        <a:p>
          <a:endParaRPr lang="en-US"/>
        </a:p>
      </dgm:t>
    </dgm:pt>
    <dgm:pt modelId="{598B6C12-F5BC-4143-BE54-C58E78A6A84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Management of </a:t>
          </a:r>
          <a:br>
            <a:rPr kumimoji="0" lang="en-US" alt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br>
          <a:r>
            <a:rPr kumimoji="0" lang="en-US" alt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Bidding Process</a:t>
          </a:r>
        </a:p>
      </dgm:t>
    </dgm:pt>
    <dgm:pt modelId="{BBF739BE-5BDF-4B8B-8FF1-2776E43C316A}" type="parTrans" cxnId="{E78715C4-7A03-4A0C-B923-70F01B65A9DE}">
      <dgm:prSet/>
      <dgm:spPr/>
      <dgm:t>
        <a:bodyPr/>
        <a:lstStyle/>
        <a:p>
          <a:endParaRPr lang="en-US"/>
        </a:p>
      </dgm:t>
    </dgm:pt>
    <dgm:pt modelId="{9C6BA1A0-91F6-4209-96EF-7ED11B25F020}" type="sibTrans" cxnId="{E78715C4-7A03-4A0C-B923-70F01B65A9DE}">
      <dgm:prSet/>
      <dgm:spPr/>
      <dgm:t>
        <a:bodyPr/>
        <a:lstStyle/>
        <a:p>
          <a:endParaRPr lang="en-US"/>
        </a:p>
      </dgm:t>
    </dgm:pt>
    <dgm:pt modelId="{D49A313A-F6F5-4562-B5AF-01A2C078FD3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Execution of Contract</a:t>
          </a:r>
        </a:p>
      </dgm:t>
    </dgm:pt>
    <dgm:pt modelId="{DC59C943-5A23-48D0-B1D9-94D3DC176B8C}" type="parTrans" cxnId="{859827DF-2399-4585-8E65-E0D33E48F4CB}">
      <dgm:prSet/>
      <dgm:spPr/>
      <dgm:t>
        <a:bodyPr/>
        <a:lstStyle/>
        <a:p>
          <a:endParaRPr lang="en-US"/>
        </a:p>
      </dgm:t>
    </dgm:pt>
    <dgm:pt modelId="{27418C67-25AA-4E12-8AE2-1F7BBABE669A}" type="sibTrans" cxnId="{859827DF-2399-4585-8E65-E0D33E48F4CB}">
      <dgm:prSet/>
      <dgm:spPr/>
      <dgm:t>
        <a:bodyPr/>
        <a:lstStyle/>
        <a:p>
          <a:endParaRPr lang="en-US"/>
        </a:p>
      </dgm:t>
    </dgm:pt>
    <dgm:pt modelId="{41C1E021-2064-40F1-BA50-EBDA90F411CA}" type="pres">
      <dgm:prSet presAssocID="{16602F2C-B78D-4DC1-A3FC-D1D42693C10D}" presName="cycle" presStyleCnt="0">
        <dgm:presLayoutVars>
          <dgm:dir/>
          <dgm:resizeHandles val="exact"/>
        </dgm:presLayoutVars>
      </dgm:prSet>
      <dgm:spPr/>
    </dgm:pt>
    <dgm:pt modelId="{103F78D9-55AE-4B9C-AF51-B96A35E4E90E}" type="pres">
      <dgm:prSet presAssocID="{453D26D7-CF46-4B60-95BE-5E06980D4674}" presName="dummy" presStyleCnt="0"/>
      <dgm:spPr/>
    </dgm:pt>
    <dgm:pt modelId="{DF04F364-FF20-48B2-B682-1248F7E4D8F0}" type="pres">
      <dgm:prSet presAssocID="{453D26D7-CF46-4B60-95BE-5E06980D4674}" presName="node" presStyleLbl="revTx" presStyleIdx="0" presStyleCnt="9">
        <dgm:presLayoutVars>
          <dgm:bulletEnabled val="1"/>
        </dgm:presLayoutVars>
      </dgm:prSet>
      <dgm:spPr/>
      <dgm:t>
        <a:bodyPr/>
        <a:lstStyle/>
        <a:p>
          <a:endParaRPr lang="en-US"/>
        </a:p>
      </dgm:t>
    </dgm:pt>
    <dgm:pt modelId="{58D94719-459F-48F9-A405-6855B7ECBAE2}" type="pres">
      <dgm:prSet presAssocID="{D42B84B3-8B24-4F1E-8D84-9B9A3ACF3721}" presName="sibTrans" presStyleLbl="node1" presStyleIdx="0" presStyleCnt="9"/>
      <dgm:spPr/>
    </dgm:pt>
    <dgm:pt modelId="{C0974066-36A2-4319-AEC8-9FADB0D6C8F9}" type="pres">
      <dgm:prSet presAssocID="{1E5B75A8-3DD0-4B8A-9372-1758809B440D}" presName="dummy" presStyleCnt="0"/>
      <dgm:spPr/>
    </dgm:pt>
    <dgm:pt modelId="{5BD7A844-F169-47C7-AEFC-AA7BD2264913}" type="pres">
      <dgm:prSet presAssocID="{1E5B75A8-3DD0-4B8A-9372-1758809B440D}" presName="node" presStyleLbl="revTx" presStyleIdx="1" presStyleCnt="9">
        <dgm:presLayoutVars>
          <dgm:bulletEnabled val="1"/>
        </dgm:presLayoutVars>
      </dgm:prSet>
      <dgm:spPr/>
      <dgm:t>
        <a:bodyPr/>
        <a:lstStyle/>
        <a:p>
          <a:endParaRPr lang="en-US"/>
        </a:p>
      </dgm:t>
    </dgm:pt>
    <dgm:pt modelId="{14E67738-5BC1-4685-A35B-2307DAF7B184}" type="pres">
      <dgm:prSet presAssocID="{ADBD1D81-EDFC-4AC8-B91C-75553713CB3C}" presName="sibTrans" presStyleLbl="node1" presStyleIdx="1" presStyleCnt="9"/>
      <dgm:spPr/>
    </dgm:pt>
    <dgm:pt modelId="{AA37A3E3-16A9-44B1-A272-439C63F6706E}" type="pres">
      <dgm:prSet presAssocID="{7AC433EB-0781-48B2-81DD-EDE6784643E1}" presName="dummy" presStyleCnt="0"/>
      <dgm:spPr/>
    </dgm:pt>
    <dgm:pt modelId="{CEB3A6A1-5317-4594-B0A1-64326FA23432}" type="pres">
      <dgm:prSet presAssocID="{7AC433EB-0781-48B2-81DD-EDE6784643E1}" presName="node" presStyleLbl="revTx" presStyleIdx="2" presStyleCnt="9">
        <dgm:presLayoutVars>
          <dgm:bulletEnabled val="1"/>
        </dgm:presLayoutVars>
      </dgm:prSet>
      <dgm:spPr/>
      <dgm:t>
        <a:bodyPr/>
        <a:lstStyle/>
        <a:p>
          <a:endParaRPr lang="en-US"/>
        </a:p>
      </dgm:t>
    </dgm:pt>
    <dgm:pt modelId="{B3E82B9B-8D3E-4D6D-8F13-8FF89C7C4E67}" type="pres">
      <dgm:prSet presAssocID="{86DDE5E6-C318-4CF9-8B73-5001A9125197}" presName="sibTrans" presStyleLbl="node1" presStyleIdx="2" presStyleCnt="9"/>
      <dgm:spPr/>
    </dgm:pt>
    <dgm:pt modelId="{6B78E752-62A1-445D-976E-8AF586BDC9A0}" type="pres">
      <dgm:prSet presAssocID="{5D9DCB07-8E1C-4631-AABD-94F6AE9210F7}" presName="dummy" presStyleCnt="0"/>
      <dgm:spPr/>
    </dgm:pt>
    <dgm:pt modelId="{2BAB1694-3787-46C1-9321-54C8B71CA5E4}" type="pres">
      <dgm:prSet presAssocID="{5D9DCB07-8E1C-4631-AABD-94F6AE9210F7}" presName="node" presStyleLbl="revTx" presStyleIdx="3" presStyleCnt="9">
        <dgm:presLayoutVars>
          <dgm:bulletEnabled val="1"/>
        </dgm:presLayoutVars>
      </dgm:prSet>
      <dgm:spPr/>
      <dgm:t>
        <a:bodyPr/>
        <a:lstStyle/>
        <a:p>
          <a:endParaRPr lang="en-US"/>
        </a:p>
      </dgm:t>
    </dgm:pt>
    <dgm:pt modelId="{E0645E9D-B7AE-43B5-8D16-A2F13F886C87}" type="pres">
      <dgm:prSet presAssocID="{C7B2B778-403A-4B3A-B3DD-E6ADCE96DC84}" presName="sibTrans" presStyleLbl="node1" presStyleIdx="3" presStyleCnt="9"/>
      <dgm:spPr/>
    </dgm:pt>
    <dgm:pt modelId="{D7158D10-F37B-48F9-B1D2-080C90862432}" type="pres">
      <dgm:prSet presAssocID="{6F8E5D48-CAC1-413F-9522-9FCBCACC2B64}" presName="dummy" presStyleCnt="0"/>
      <dgm:spPr/>
    </dgm:pt>
    <dgm:pt modelId="{E1A16AB3-F489-4226-A459-A8EEF26DFEDB}" type="pres">
      <dgm:prSet presAssocID="{6F8E5D48-CAC1-413F-9522-9FCBCACC2B64}" presName="node" presStyleLbl="revTx" presStyleIdx="4" presStyleCnt="9">
        <dgm:presLayoutVars>
          <dgm:bulletEnabled val="1"/>
        </dgm:presLayoutVars>
      </dgm:prSet>
      <dgm:spPr/>
      <dgm:t>
        <a:bodyPr/>
        <a:lstStyle/>
        <a:p>
          <a:endParaRPr lang="en-US"/>
        </a:p>
      </dgm:t>
    </dgm:pt>
    <dgm:pt modelId="{F057706B-9A76-4B61-AD20-1253D289A76A}" type="pres">
      <dgm:prSet presAssocID="{4969C69D-FC3C-4DB6-B4D1-DC95F4175FD2}" presName="sibTrans" presStyleLbl="node1" presStyleIdx="4" presStyleCnt="9"/>
      <dgm:spPr/>
    </dgm:pt>
    <dgm:pt modelId="{83D9AEF1-8BFE-4D1C-A7EF-B3BA90B84BC3}" type="pres">
      <dgm:prSet presAssocID="{39E86834-6B72-4FEA-BFCA-20DAB4C59A48}" presName="dummy" presStyleCnt="0"/>
      <dgm:spPr/>
    </dgm:pt>
    <dgm:pt modelId="{525AC358-B3FF-4CDE-838E-6A05B98DE1A5}" type="pres">
      <dgm:prSet presAssocID="{39E86834-6B72-4FEA-BFCA-20DAB4C59A48}" presName="node" presStyleLbl="revTx" presStyleIdx="5" presStyleCnt="9">
        <dgm:presLayoutVars>
          <dgm:bulletEnabled val="1"/>
        </dgm:presLayoutVars>
      </dgm:prSet>
      <dgm:spPr/>
      <dgm:t>
        <a:bodyPr/>
        <a:lstStyle/>
        <a:p>
          <a:endParaRPr lang="en-US"/>
        </a:p>
      </dgm:t>
    </dgm:pt>
    <dgm:pt modelId="{4574A2DD-737C-41FF-9D63-1CF9B159201B}" type="pres">
      <dgm:prSet presAssocID="{8A7B0891-068E-4007-AA66-C440D2457946}" presName="sibTrans" presStyleLbl="node1" presStyleIdx="5" presStyleCnt="9"/>
      <dgm:spPr/>
    </dgm:pt>
    <dgm:pt modelId="{6533511D-1E69-4E6F-8868-DF60E5DED529}" type="pres">
      <dgm:prSet presAssocID="{7A1A1049-A8D6-43FF-986A-950975A73210}" presName="dummy" presStyleCnt="0"/>
      <dgm:spPr/>
    </dgm:pt>
    <dgm:pt modelId="{75E759C0-BE58-4570-8C67-498C8A9B13D8}" type="pres">
      <dgm:prSet presAssocID="{7A1A1049-A8D6-43FF-986A-950975A73210}" presName="node" presStyleLbl="revTx" presStyleIdx="6" presStyleCnt="9">
        <dgm:presLayoutVars>
          <dgm:bulletEnabled val="1"/>
        </dgm:presLayoutVars>
      </dgm:prSet>
      <dgm:spPr/>
      <dgm:t>
        <a:bodyPr/>
        <a:lstStyle/>
        <a:p>
          <a:endParaRPr lang="en-US"/>
        </a:p>
      </dgm:t>
    </dgm:pt>
    <dgm:pt modelId="{5AC0A536-D401-4E89-89B8-8551C0996CC5}" type="pres">
      <dgm:prSet presAssocID="{7228F9F5-449C-471E-8838-4AB2133C98FE}" presName="sibTrans" presStyleLbl="node1" presStyleIdx="6" presStyleCnt="9"/>
      <dgm:spPr/>
    </dgm:pt>
    <dgm:pt modelId="{BC91460E-85E6-426F-AAD3-E45D31AA944E}" type="pres">
      <dgm:prSet presAssocID="{598B6C12-F5BC-4143-BE54-C58E78A6A843}" presName="dummy" presStyleCnt="0"/>
      <dgm:spPr/>
    </dgm:pt>
    <dgm:pt modelId="{23662946-D1A1-4548-A5FF-4C8E5CB1DEBF}" type="pres">
      <dgm:prSet presAssocID="{598B6C12-F5BC-4143-BE54-C58E78A6A843}" presName="node" presStyleLbl="revTx" presStyleIdx="7" presStyleCnt="9">
        <dgm:presLayoutVars>
          <dgm:bulletEnabled val="1"/>
        </dgm:presLayoutVars>
      </dgm:prSet>
      <dgm:spPr/>
      <dgm:t>
        <a:bodyPr/>
        <a:lstStyle/>
        <a:p>
          <a:endParaRPr lang="en-US"/>
        </a:p>
      </dgm:t>
    </dgm:pt>
    <dgm:pt modelId="{2FC9E4EC-F1B9-4377-BC43-D0D9F1341521}" type="pres">
      <dgm:prSet presAssocID="{9C6BA1A0-91F6-4209-96EF-7ED11B25F020}" presName="sibTrans" presStyleLbl="node1" presStyleIdx="7" presStyleCnt="9"/>
      <dgm:spPr/>
    </dgm:pt>
    <dgm:pt modelId="{66721699-AE35-48DD-8877-3C05A0D5952B}" type="pres">
      <dgm:prSet presAssocID="{D49A313A-F6F5-4562-B5AF-01A2C078FD35}" presName="dummy" presStyleCnt="0"/>
      <dgm:spPr/>
    </dgm:pt>
    <dgm:pt modelId="{F763A163-4617-493F-BD6B-A8327D4CB28B}" type="pres">
      <dgm:prSet presAssocID="{D49A313A-F6F5-4562-B5AF-01A2C078FD35}" presName="node" presStyleLbl="revTx" presStyleIdx="8" presStyleCnt="9">
        <dgm:presLayoutVars>
          <dgm:bulletEnabled val="1"/>
        </dgm:presLayoutVars>
      </dgm:prSet>
      <dgm:spPr/>
      <dgm:t>
        <a:bodyPr/>
        <a:lstStyle/>
        <a:p>
          <a:endParaRPr lang="en-US"/>
        </a:p>
      </dgm:t>
    </dgm:pt>
    <dgm:pt modelId="{D34490F6-E2FA-4795-822C-A223FC1FA8B0}" type="pres">
      <dgm:prSet presAssocID="{27418C67-25AA-4E12-8AE2-1F7BBABE669A}" presName="sibTrans" presStyleLbl="node1" presStyleIdx="8" presStyleCnt="9"/>
      <dgm:spPr/>
    </dgm:pt>
  </dgm:ptLst>
  <dgm:cxnLst>
    <dgm:cxn modelId="{5CE8D04D-7DD9-4485-B3B6-25513476F549}" type="presOf" srcId="{16602F2C-B78D-4DC1-A3FC-D1D42693C10D}" destId="{41C1E021-2064-40F1-BA50-EBDA90F411CA}" srcOrd="0" destOrd="0" presId="urn:microsoft.com/office/officeart/2005/8/layout/cycle1"/>
    <dgm:cxn modelId="{BC4FAC42-BA69-426D-99EC-88DDAC2B096A}" srcId="{16602F2C-B78D-4DC1-A3FC-D1D42693C10D}" destId="{1E5B75A8-3DD0-4B8A-9372-1758809B440D}" srcOrd="1" destOrd="0" parTransId="{970C2A93-C4EC-49FA-86E4-6F18046329D0}" sibTransId="{ADBD1D81-EDFC-4AC8-B91C-75553713CB3C}"/>
    <dgm:cxn modelId="{FDA5C9C0-BE53-467E-9B3A-77CA5BA8B40F}" type="presOf" srcId="{27418C67-25AA-4E12-8AE2-1F7BBABE669A}" destId="{D34490F6-E2FA-4795-822C-A223FC1FA8B0}" srcOrd="0" destOrd="0" presId="urn:microsoft.com/office/officeart/2005/8/layout/cycle1"/>
    <dgm:cxn modelId="{0C4361C0-5B31-48D1-80A0-5669F4C24EDC}" type="presOf" srcId="{453D26D7-CF46-4B60-95BE-5E06980D4674}" destId="{DF04F364-FF20-48B2-B682-1248F7E4D8F0}" srcOrd="0" destOrd="0" presId="urn:microsoft.com/office/officeart/2005/8/layout/cycle1"/>
    <dgm:cxn modelId="{F178B761-1AFD-4C7E-89EB-2B1981971C9D}" type="presOf" srcId="{D42B84B3-8B24-4F1E-8D84-9B9A3ACF3721}" destId="{58D94719-459F-48F9-A405-6855B7ECBAE2}" srcOrd="0" destOrd="0" presId="urn:microsoft.com/office/officeart/2005/8/layout/cycle1"/>
    <dgm:cxn modelId="{AF085567-27BB-43A8-9DB9-54AD42007254}" type="presOf" srcId="{6F8E5D48-CAC1-413F-9522-9FCBCACC2B64}" destId="{E1A16AB3-F489-4226-A459-A8EEF26DFEDB}" srcOrd="0" destOrd="0" presId="urn:microsoft.com/office/officeart/2005/8/layout/cycle1"/>
    <dgm:cxn modelId="{BF639E63-6F79-48EA-A2C8-A6EFC65CD895}" srcId="{16602F2C-B78D-4DC1-A3FC-D1D42693C10D}" destId="{39E86834-6B72-4FEA-BFCA-20DAB4C59A48}" srcOrd="5" destOrd="0" parTransId="{FFFFA7F8-DD5D-443C-BEDE-525518A73151}" sibTransId="{8A7B0891-068E-4007-AA66-C440D2457946}"/>
    <dgm:cxn modelId="{155E0DEB-CCD6-40E4-B1F7-5EA7FCFBF5E9}" type="presOf" srcId="{9C6BA1A0-91F6-4209-96EF-7ED11B25F020}" destId="{2FC9E4EC-F1B9-4377-BC43-D0D9F1341521}" srcOrd="0" destOrd="0" presId="urn:microsoft.com/office/officeart/2005/8/layout/cycle1"/>
    <dgm:cxn modelId="{BD76B8FB-70B3-4AB0-A891-BB908F0C6F58}" srcId="{16602F2C-B78D-4DC1-A3FC-D1D42693C10D}" destId="{7AC433EB-0781-48B2-81DD-EDE6784643E1}" srcOrd="2" destOrd="0" parTransId="{8C4FF7D4-C974-47A2-A8D3-798A3ED5F8A9}" sibTransId="{86DDE5E6-C318-4CF9-8B73-5001A9125197}"/>
    <dgm:cxn modelId="{491A224D-CCAB-4729-A740-B34596CC7B35}" srcId="{16602F2C-B78D-4DC1-A3FC-D1D42693C10D}" destId="{7A1A1049-A8D6-43FF-986A-950975A73210}" srcOrd="6" destOrd="0" parTransId="{EDA3B0DD-AF52-4387-9995-DB3966CE7391}" sibTransId="{7228F9F5-449C-471E-8838-4AB2133C98FE}"/>
    <dgm:cxn modelId="{3E2E1A05-BE31-4399-86C6-A1D58B439AA3}" type="presOf" srcId="{86DDE5E6-C318-4CF9-8B73-5001A9125197}" destId="{B3E82B9B-8D3E-4D6D-8F13-8FF89C7C4E67}" srcOrd="0" destOrd="0" presId="urn:microsoft.com/office/officeart/2005/8/layout/cycle1"/>
    <dgm:cxn modelId="{4F680A20-6720-48B0-BAE6-3C67CBEF1DEE}" type="presOf" srcId="{598B6C12-F5BC-4143-BE54-C58E78A6A843}" destId="{23662946-D1A1-4548-A5FF-4C8E5CB1DEBF}" srcOrd="0" destOrd="0" presId="urn:microsoft.com/office/officeart/2005/8/layout/cycle1"/>
    <dgm:cxn modelId="{EE2E3A47-FF6A-4B1D-B784-A816235C344D}" srcId="{16602F2C-B78D-4DC1-A3FC-D1D42693C10D}" destId="{6F8E5D48-CAC1-413F-9522-9FCBCACC2B64}" srcOrd="4" destOrd="0" parTransId="{B35A941E-6638-4073-B671-759245C408AC}" sibTransId="{4969C69D-FC3C-4DB6-B4D1-DC95F4175FD2}"/>
    <dgm:cxn modelId="{E5295A10-A307-4295-953F-C46A22A5F391}" type="presOf" srcId="{7AC433EB-0781-48B2-81DD-EDE6784643E1}" destId="{CEB3A6A1-5317-4594-B0A1-64326FA23432}" srcOrd="0" destOrd="0" presId="urn:microsoft.com/office/officeart/2005/8/layout/cycle1"/>
    <dgm:cxn modelId="{CBC1B08F-06AC-4595-AF06-A7F1FAE657D2}" srcId="{16602F2C-B78D-4DC1-A3FC-D1D42693C10D}" destId="{5D9DCB07-8E1C-4631-AABD-94F6AE9210F7}" srcOrd="3" destOrd="0" parTransId="{2106682B-F547-41EC-8E81-36E0C704D9EA}" sibTransId="{C7B2B778-403A-4B3A-B3DD-E6ADCE96DC84}"/>
    <dgm:cxn modelId="{0D88DC4B-99F9-46CB-AA7D-6421BD143229}" type="presOf" srcId="{39E86834-6B72-4FEA-BFCA-20DAB4C59A48}" destId="{525AC358-B3FF-4CDE-838E-6A05B98DE1A5}" srcOrd="0" destOrd="0" presId="urn:microsoft.com/office/officeart/2005/8/layout/cycle1"/>
    <dgm:cxn modelId="{B87D03A6-C808-4584-8EEC-456A790D71AD}" type="presOf" srcId="{5D9DCB07-8E1C-4631-AABD-94F6AE9210F7}" destId="{2BAB1694-3787-46C1-9321-54C8B71CA5E4}" srcOrd="0" destOrd="0" presId="urn:microsoft.com/office/officeart/2005/8/layout/cycle1"/>
    <dgm:cxn modelId="{87207F58-0183-482E-B53C-43D2A2E77864}" type="presOf" srcId="{ADBD1D81-EDFC-4AC8-B91C-75553713CB3C}" destId="{14E67738-5BC1-4685-A35B-2307DAF7B184}" srcOrd="0" destOrd="0" presId="urn:microsoft.com/office/officeart/2005/8/layout/cycle1"/>
    <dgm:cxn modelId="{82F02782-2EFC-42BC-A8FF-F9E3D6E839EC}" type="presOf" srcId="{C7B2B778-403A-4B3A-B3DD-E6ADCE96DC84}" destId="{E0645E9D-B7AE-43B5-8D16-A2F13F886C87}" srcOrd="0" destOrd="0" presId="urn:microsoft.com/office/officeart/2005/8/layout/cycle1"/>
    <dgm:cxn modelId="{C8DFFEE1-0E1A-493E-955A-DB499AB92511}" srcId="{16602F2C-B78D-4DC1-A3FC-D1D42693C10D}" destId="{453D26D7-CF46-4B60-95BE-5E06980D4674}" srcOrd="0" destOrd="0" parTransId="{0ED7575E-91FD-4925-8F4D-459DC0079FBE}" sibTransId="{D42B84B3-8B24-4F1E-8D84-9B9A3ACF3721}"/>
    <dgm:cxn modelId="{91412012-10CA-4681-93AA-E6774895C75C}" type="presOf" srcId="{4969C69D-FC3C-4DB6-B4D1-DC95F4175FD2}" destId="{F057706B-9A76-4B61-AD20-1253D289A76A}" srcOrd="0" destOrd="0" presId="urn:microsoft.com/office/officeart/2005/8/layout/cycle1"/>
    <dgm:cxn modelId="{859827DF-2399-4585-8E65-E0D33E48F4CB}" srcId="{16602F2C-B78D-4DC1-A3FC-D1D42693C10D}" destId="{D49A313A-F6F5-4562-B5AF-01A2C078FD35}" srcOrd="8" destOrd="0" parTransId="{DC59C943-5A23-48D0-B1D9-94D3DC176B8C}" sibTransId="{27418C67-25AA-4E12-8AE2-1F7BBABE669A}"/>
    <dgm:cxn modelId="{94C2076B-1739-436D-8DDF-86DCCEB7A2E0}" type="presOf" srcId="{D49A313A-F6F5-4562-B5AF-01A2C078FD35}" destId="{F763A163-4617-493F-BD6B-A8327D4CB28B}" srcOrd="0" destOrd="0" presId="urn:microsoft.com/office/officeart/2005/8/layout/cycle1"/>
    <dgm:cxn modelId="{7294C010-A919-48C8-BE27-54B899DCCB2C}" type="presOf" srcId="{7228F9F5-449C-471E-8838-4AB2133C98FE}" destId="{5AC0A536-D401-4E89-89B8-8551C0996CC5}" srcOrd="0" destOrd="0" presId="urn:microsoft.com/office/officeart/2005/8/layout/cycle1"/>
    <dgm:cxn modelId="{E78715C4-7A03-4A0C-B923-70F01B65A9DE}" srcId="{16602F2C-B78D-4DC1-A3FC-D1D42693C10D}" destId="{598B6C12-F5BC-4143-BE54-C58E78A6A843}" srcOrd="7" destOrd="0" parTransId="{BBF739BE-5BDF-4B8B-8FF1-2776E43C316A}" sibTransId="{9C6BA1A0-91F6-4209-96EF-7ED11B25F020}"/>
    <dgm:cxn modelId="{C1B0F949-887B-4281-975E-A3FA80BDE2E6}" type="presOf" srcId="{8A7B0891-068E-4007-AA66-C440D2457946}" destId="{4574A2DD-737C-41FF-9D63-1CF9B159201B}" srcOrd="0" destOrd="0" presId="urn:microsoft.com/office/officeart/2005/8/layout/cycle1"/>
    <dgm:cxn modelId="{414543F0-AD62-4631-BA6B-99DCDFE404DF}" type="presOf" srcId="{1E5B75A8-3DD0-4B8A-9372-1758809B440D}" destId="{5BD7A844-F169-47C7-AEFC-AA7BD2264913}" srcOrd="0" destOrd="0" presId="urn:microsoft.com/office/officeart/2005/8/layout/cycle1"/>
    <dgm:cxn modelId="{D425BD37-0367-4AD8-80C7-E9534B65CEFC}" type="presOf" srcId="{7A1A1049-A8D6-43FF-986A-950975A73210}" destId="{75E759C0-BE58-4570-8C67-498C8A9B13D8}" srcOrd="0" destOrd="0" presId="urn:microsoft.com/office/officeart/2005/8/layout/cycle1"/>
    <dgm:cxn modelId="{42FF33B1-0FA1-4B04-9783-B3817EB636FD}" type="presParOf" srcId="{41C1E021-2064-40F1-BA50-EBDA90F411CA}" destId="{103F78D9-55AE-4B9C-AF51-B96A35E4E90E}" srcOrd="0" destOrd="0" presId="urn:microsoft.com/office/officeart/2005/8/layout/cycle1"/>
    <dgm:cxn modelId="{B5A53F82-E473-451A-843C-E2E9445C0C47}" type="presParOf" srcId="{41C1E021-2064-40F1-BA50-EBDA90F411CA}" destId="{DF04F364-FF20-48B2-B682-1248F7E4D8F0}" srcOrd="1" destOrd="0" presId="urn:microsoft.com/office/officeart/2005/8/layout/cycle1"/>
    <dgm:cxn modelId="{5D82D677-175C-4E48-9A1E-B4EA3405D73A}" type="presParOf" srcId="{41C1E021-2064-40F1-BA50-EBDA90F411CA}" destId="{58D94719-459F-48F9-A405-6855B7ECBAE2}" srcOrd="2" destOrd="0" presId="urn:microsoft.com/office/officeart/2005/8/layout/cycle1"/>
    <dgm:cxn modelId="{36F2B45B-DD2B-4CC8-8A17-AC321E1EBBAD}" type="presParOf" srcId="{41C1E021-2064-40F1-BA50-EBDA90F411CA}" destId="{C0974066-36A2-4319-AEC8-9FADB0D6C8F9}" srcOrd="3" destOrd="0" presId="urn:microsoft.com/office/officeart/2005/8/layout/cycle1"/>
    <dgm:cxn modelId="{2B525082-8B43-418A-BD27-37C6DA1EA1B6}" type="presParOf" srcId="{41C1E021-2064-40F1-BA50-EBDA90F411CA}" destId="{5BD7A844-F169-47C7-AEFC-AA7BD2264913}" srcOrd="4" destOrd="0" presId="urn:microsoft.com/office/officeart/2005/8/layout/cycle1"/>
    <dgm:cxn modelId="{098380E6-7492-4366-AA31-29945559DA46}" type="presParOf" srcId="{41C1E021-2064-40F1-BA50-EBDA90F411CA}" destId="{14E67738-5BC1-4685-A35B-2307DAF7B184}" srcOrd="5" destOrd="0" presId="urn:microsoft.com/office/officeart/2005/8/layout/cycle1"/>
    <dgm:cxn modelId="{6527A182-74BC-43F6-B6FD-ED1C9207438F}" type="presParOf" srcId="{41C1E021-2064-40F1-BA50-EBDA90F411CA}" destId="{AA37A3E3-16A9-44B1-A272-439C63F6706E}" srcOrd="6" destOrd="0" presId="urn:microsoft.com/office/officeart/2005/8/layout/cycle1"/>
    <dgm:cxn modelId="{53955CC0-736F-4F3B-BB8A-159748D7DFD9}" type="presParOf" srcId="{41C1E021-2064-40F1-BA50-EBDA90F411CA}" destId="{CEB3A6A1-5317-4594-B0A1-64326FA23432}" srcOrd="7" destOrd="0" presId="urn:microsoft.com/office/officeart/2005/8/layout/cycle1"/>
    <dgm:cxn modelId="{B0850F7E-9EF6-4F81-A2F5-1FF35BFA5FE3}" type="presParOf" srcId="{41C1E021-2064-40F1-BA50-EBDA90F411CA}" destId="{B3E82B9B-8D3E-4D6D-8F13-8FF89C7C4E67}" srcOrd="8" destOrd="0" presId="urn:microsoft.com/office/officeart/2005/8/layout/cycle1"/>
    <dgm:cxn modelId="{8B4CA684-AD1D-4460-9F21-6CEFE625CBA0}" type="presParOf" srcId="{41C1E021-2064-40F1-BA50-EBDA90F411CA}" destId="{6B78E752-62A1-445D-976E-8AF586BDC9A0}" srcOrd="9" destOrd="0" presId="urn:microsoft.com/office/officeart/2005/8/layout/cycle1"/>
    <dgm:cxn modelId="{9E013AD5-C13C-4F34-B7A9-F10D0C41A27C}" type="presParOf" srcId="{41C1E021-2064-40F1-BA50-EBDA90F411CA}" destId="{2BAB1694-3787-46C1-9321-54C8B71CA5E4}" srcOrd="10" destOrd="0" presId="urn:microsoft.com/office/officeart/2005/8/layout/cycle1"/>
    <dgm:cxn modelId="{2330024D-FB06-4FEF-92CC-78517B3E1106}" type="presParOf" srcId="{41C1E021-2064-40F1-BA50-EBDA90F411CA}" destId="{E0645E9D-B7AE-43B5-8D16-A2F13F886C87}" srcOrd="11" destOrd="0" presId="urn:microsoft.com/office/officeart/2005/8/layout/cycle1"/>
    <dgm:cxn modelId="{DE1FFFB6-7CEB-424C-8DE0-DFD31691DBF6}" type="presParOf" srcId="{41C1E021-2064-40F1-BA50-EBDA90F411CA}" destId="{D7158D10-F37B-48F9-B1D2-080C90862432}" srcOrd="12" destOrd="0" presId="urn:microsoft.com/office/officeart/2005/8/layout/cycle1"/>
    <dgm:cxn modelId="{F8AE1FE1-474D-41EE-AA44-57651606009C}" type="presParOf" srcId="{41C1E021-2064-40F1-BA50-EBDA90F411CA}" destId="{E1A16AB3-F489-4226-A459-A8EEF26DFEDB}" srcOrd="13" destOrd="0" presId="urn:microsoft.com/office/officeart/2005/8/layout/cycle1"/>
    <dgm:cxn modelId="{E4BBA974-8F39-44F9-9CEF-A11876DE2FE2}" type="presParOf" srcId="{41C1E021-2064-40F1-BA50-EBDA90F411CA}" destId="{F057706B-9A76-4B61-AD20-1253D289A76A}" srcOrd="14" destOrd="0" presId="urn:microsoft.com/office/officeart/2005/8/layout/cycle1"/>
    <dgm:cxn modelId="{FB420407-9890-4927-8D99-B3770ACA9A09}" type="presParOf" srcId="{41C1E021-2064-40F1-BA50-EBDA90F411CA}" destId="{83D9AEF1-8BFE-4D1C-A7EF-B3BA90B84BC3}" srcOrd="15" destOrd="0" presId="urn:microsoft.com/office/officeart/2005/8/layout/cycle1"/>
    <dgm:cxn modelId="{D4022ABC-9C0E-44B5-B551-09717F186E0F}" type="presParOf" srcId="{41C1E021-2064-40F1-BA50-EBDA90F411CA}" destId="{525AC358-B3FF-4CDE-838E-6A05B98DE1A5}" srcOrd="16" destOrd="0" presId="urn:microsoft.com/office/officeart/2005/8/layout/cycle1"/>
    <dgm:cxn modelId="{8F19368C-9EBD-419D-BCA3-7E15380EF176}" type="presParOf" srcId="{41C1E021-2064-40F1-BA50-EBDA90F411CA}" destId="{4574A2DD-737C-41FF-9D63-1CF9B159201B}" srcOrd="17" destOrd="0" presId="urn:microsoft.com/office/officeart/2005/8/layout/cycle1"/>
    <dgm:cxn modelId="{45E7672B-F18E-4F51-9685-C45E47A1457B}" type="presParOf" srcId="{41C1E021-2064-40F1-BA50-EBDA90F411CA}" destId="{6533511D-1E69-4E6F-8868-DF60E5DED529}" srcOrd="18" destOrd="0" presId="urn:microsoft.com/office/officeart/2005/8/layout/cycle1"/>
    <dgm:cxn modelId="{46D4F3C2-22BF-4863-BE2A-A6AB63622B74}" type="presParOf" srcId="{41C1E021-2064-40F1-BA50-EBDA90F411CA}" destId="{75E759C0-BE58-4570-8C67-498C8A9B13D8}" srcOrd="19" destOrd="0" presId="urn:microsoft.com/office/officeart/2005/8/layout/cycle1"/>
    <dgm:cxn modelId="{4314CAAC-A474-4AC6-9756-EA102AB9FDE2}" type="presParOf" srcId="{41C1E021-2064-40F1-BA50-EBDA90F411CA}" destId="{5AC0A536-D401-4E89-89B8-8551C0996CC5}" srcOrd="20" destOrd="0" presId="urn:microsoft.com/office/officeart/2005/8/layout/cycle1"/>
    <dgm:cxn modelId="{58E550A0-CAEF-4D1A-B2F4-6BDCD4E8BC20}" type="presParOf" srcId="{41C1E021-2064-40F1-BA50-EBDA90F411CA}" destId="{BC91460E-85E6-426F-AAD3-E45D31AA944E}" srcOrd="21" destOrd="0" presId="urn:microsoft.com/office/officeart/2005/8/layout/cycle1"/>
    <dgm:cxn modelId="{0E5538C7-6749-4F98-9FCF-8858CC19E21E}" type="presParOf" srcId="{41C1E021-2064-40F1-BA50-EBDA90F411CA}" destId="{23662946-D1A1-4548-A5FF-4C8E5CB1DEBF}" srcOrd="22" destOrd="0" presId="urn:microsoft.com/office/officeart/2005/8/layout/cycle1"/>
    <dgm:cxn modelId="{95384677-CC62-41CF-8FE3-1147C0CB0684}" type="presParOf" srcId="{41C1E021-2064-40F1-BA50-EBDA90F411CA}" destId="{2FC9E4EC-F1B9-4377-BC43-D0D9F1341521}" srcOrd="23" destOrd="0" presId="urn:microsoft.com/office/officeart/2005/8/layout/cycle1"/>
    <dgm:cxn modelId="{23D7D542-4142-43EF-AACB-AA061ABEF049}" type="presParOf" srcId="{41C1E021-2064-40F1-BA50-EBDA90F411CA}" destId="{66721699-AE35-48DD-8877-3C05A0D5952B}" srcOrd="24" destOrd="0" presId="urn:microsoft.com/office/officeart/2005/8/layout/cycle1"/>
    <dgm:cxn modelId="{A343BF10-77D1-4F65-968B-2A5BAB0062D7}" type="presParOf" srcId="{41C1E021-2064-40F1-BA50-EBDA90F411CA}" destId="{F763A163-4617-493F-BD6B-A8327D4CB28B}" srcOrd="25" destOrd="0" presId="urn:microsoft.com/office/officeart/2005/8/layout/cycle1"/>
    <dgm:cxn modelId="{B50B42E5-68C4-4F13-864E-9B94EBECE375}" type="presParOf" srcId="{41C1E021-2064-40F1-BA50-EBDA90F411CA}" destId="{D34490F6-E2FA-4795-822C-A223FC1FA8B0}" srcOrd="26"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04F364-FF20-48B2-B682-1248F7E4D8F0}">
      <dsp:nvSpPr>
        <dsp:cNvPr id="0" name=""/>
        <dsp:cNvSpPr/>
      </dsp:nvSpPr>
      <dsp:spPr>
        <a:xfrm>
          <a:off x="4598006" y="2456"/>
          <a:ext cx="790835" cy="790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smtClean="0">
              <a:ln>
                <a:noFill/>
              </a:ln>
              <a:solidFill>
                <a:schemeClr val="tx1"/>
              </a:solidFill>
              <a:effectLst/>
              <a:latin typeface="Arial" panose="020B0604020202020204" pitchFamily="34" charset="0"/>
              <a:cs typeface="Arial" panose="020B0604020202020204" pitchFamily="34" charset="0"/>
            </a:rPr>
            <a:t>                      </a:t>
          </a:r>
          <a:r>
            <a:rPr kumimoji="0" lang="en-US" altLang="en-US" sz="800" b="1" i="0" u="sng" strike="noStrike" kern="1200" cap="none" normalizeH="0" baseline="0" smtClean="0">
              <a:ln>
                <a:noFill/>
              </a:ln>
              <a:solidFill>
                <a:schemeClr val="hlink"/>
              </a:solidFill>
              <a:effectLst/>
              <a:latin typeface="Arial" panose="020B0604020202020204" pitchFamily="34" charset="0"/>
              <a:cs typeface="Arial" panose="020B0604020202020204" pitchFamily="34" charset="0"/>
            </a:rPr>
            <a:t>Define Requirements</a:t>
          </a:r>
        </a:p>
      </dsp:txBody>
      <dsp:txXfrm>
        <a:off x="4598006" y="2456"/>
        <a:ext cx="790835" cy="790835"/>
      </dsp:txXfrm>
    </dsp:sp>
    <dsp:sp modelId="{58D94719-459F-48F9-A405-6855B7ECBAE2}">
      <dsp:nvSpPr>
        <dsp:cNvPr id="0" name=""/>
        <dsp:cNvSpPr/>
      </dsp:nvSpPr>
      <dsp:spPr>
        <a:xfrm>
          <a:off x="1528306" y="82603"/>
          <a:ext cx="5249186" cy="5249186"/>
        </a:xfrm>
        <a:prstGeom prst="circularArrow">
          <a:avLst>
            <a:gd name="adj1" fmla="val 2938"/>
            <a:gd name="adj2" fmla="val 179789"/>
            <a:gd name="adj3" fmla="val 18938095"/>
            <a:gd name="adj4" fmla="val 18011605"/>
            <a:gd name="adj5" fmla="val 342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D7A844-F169-47C7-AEFC-AA7BD2264913}">
      <dsp:nvSpPr>
        <dsp:cNvPr id="0" name=""/>
        <dsp:cNvSpPr/>
      </dsp:nvSpPr>
      <dsp:spPr>
        <a:xfrm>
          <a:off x="5885765" y="1083014"/>
          <a:ext cx="790835" cy="790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smtClean="0">
              <a:ln>
                <a:noFill/>
              </a:ln>
              <a:solidFill>
                <a:schemeClr val="tx1"/>
              </a:solidFill>
              <a:effectLst/>
              <a:latin typeface="Arial" panose="020B0604020202020204" pitchFamily="34" charset="0"/>
              <a:cs typeface="Arial" panose="020B0604020202020204" pitchFamily="34" charset="0"/>
            </a:rPr>
            <a:t>Budget and Funding</a:t>
          </a:r>
        </a:p>
      </dsp:txBody>
      <dsp:txXfrm>
        <a:off x="5885765" y="1083014"/>
        <a:ext cx="790835" cy="790835"/>
      </dsp:txXfrm>
    </dsp:sp>
    <dsp:sp modelId="{14E67738-5BC1-4685-A35B-2307DAF7B184}">
      <dsp:nvSpPr>
        <dsp:cNvPr id="0" name=""/>
        <dsp:cNvSpPr/>
      </dsp:nvSpPr>
      <dsp:spPr>
        <a:xfrm>
          <a:off x="1528306" y="82603"/>
          <a:ext cx="5249186" cy="5249186"/>
        </a:xfrm>
        <a:prstGeom prst="circularArrow">
          <a:avLst>
            <a:gd name="adj1" fmla="val 2938"/>
            <a:gd name="adj2" fmla="val 179789"/>
            <a:gd name="adj3" fmla="val 21464035"/>
            <a:gd name="adj4" fmla="val 20410679"/>
            <a:gd name="adj5" fmla="val 342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B3A6A1-5317-4594-B0A1-64326FA23432}">
      <dsp:nvSpPr>
        <dsp:cNvPr id="0" name=""/>
        <dsp:cNvSpPr/>
      </dsp:nvSpPr>
      <dsp:spPr>
        <a:xfrm>
          <a:off x="6177676" y="2738524"/>
          <a:ext cx="790835" cy="790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smtClean="0">
              <a:ln>
                <a:noFill/>
              </a:ln>
              <a:solidFill>
                <a:schemeClr val="tx1"/>
              </a:solidFill>
              <a:effectLst/>
              <a:latin typeface="Arial" panose="020B0604020202020204" pitchFamily="34" charset="0"/>
              <a:cs typeface="Arial" panose="020B0604020202020204" pitchFamily="34" charset="0"/>
            </a:rPr>
            <a:t>Scheduling</a:t>
          </a:r>
        </a:p>
      </dsp:txBody>
      <dsp:txXfrm>
        <a:off x="6177676" y="2738524"/>
        <a:ext cx="790835" cy="790835"/>
      </dsp:txXfrm>
    </dsp:sp>
    <dsp:sp modelId="{B3E82B9B-8D3E-4D6D-8F13-8FF89C7C4E67}">
      <dsp:nvSpPr>
        <dsp:cNvPr id="0" name=""/>
        <dsp:cNvSpPr/>
      </dsp:nvSpPr>
      <dsp:spPr>
        <a:xfrm>
          <a:off x="1528306" y="82603"/>
          <a:ext cx="5249186" cy="5249186"/>
        </a:xfrm>
        <a:prstGeom prst="circularArrow">
          <a:avLst>
            <a:gd name="adj1" fmla="val 2938"/>
            <a:gd name="adj2" fmla="val 179789"/>
            <a:gd name="adj3" fmla="val 2054563"/>
            <a:gd name="adj4" fmla="val 1172706"/>
            <a:gd name="adj5" fmla="val 342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AB1694-3787-46C1-9321-54C8B71CA5E4}">
      <dsp:nvSpPr>
        <dsp:cNvPr id="0" name=""/>
        <dsp:cNvSpPr/>
      </dsp:nvSpPr>
      <dsp:spPr>
        <a:xfrm>
          <a:off x="5337151" y="4194355"/>
          <a:ext cx="790835" cy="790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smtClean="0">
              <a:ln>
                <a:noFill/>
              </a:ln>
              <a:solidFill>
                <a:schemeClr val="tx1"/>
              </a:solidFill>
              <a:effectLst/>
              <a:latin typeface="Arial" panose="020B0604020202020204" pitchFamily="34" charset="0"/>
              <a:cs typeface="Arial" panose="020B0604020202020204" pitchFamily="34" charset="0"/>
            </a:rPr>
            <a:t>Procurement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smtClean="0">
              <a:ln>
                <a:noFill/>
              </a:ln>
              <a:solidFill>
                <a:schemeClr val="tx1"/>
              </a:solidFill>
              <a:effectLst/>
              <a:latin typeface="Arial" panose="020B0604020202020204" pitchFamily="34" charset="0"/>
              <a:cs typeface="Arial" panose="020B0604020202020204" pitchFamily="34" charset="0"/>
            </a:rPr>
            <a:t>Requisition</a:t>
          </a:r>
        </a:p>
      </dsp:txBody>
      <dsp:txXfrm>
        <a:off x="5337151" y="4194355"/>
        <a:ext cx="790835" cy="790835"/>
      </dsp:txXfrm>
    </dsp:sp>
    <dsp:sp modelId="{E0645E9D-B7AE-43B5-8D16-A2F13F886C87}">
      <dsp:nvSpPr>
        <dsp:cNvPr id="0" name=""/>
        <dsp:cNvSpPr/>
      </dsp:nvSpPr>
      <dsp:spPr>
        <a:xfrm>
          <a:off x="1528306" y="82603"/>
          <a:ext cx="5249186" cy="5249186"/>
        </a:xfrm>
        <a:prstGeom prst="circularArrow">
          <a:avLst>
            <a:gd name="adj1" fmla="val 2938"/>
            <a:gd name="adj2" fmla="val 179789"/>
            <a:gd name="adj3" fmla="val 4664660"/>
            <a:gd name="adj4" fmla="val 3671477"/>
            <a:gd name="adj5" fmla="val 342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A16AB3-F489-4226-A459-A8EEF26DFEDB}">
      <dsp:nvSpPr>
        <dsp:cNvPr id="0" name=""/>
        <dsp:cNvSpPr/>
      </dsp:nvSpPr>
      <dsp:spPr>
        <a:xfrm>
          <a:off x="3757482" y="4769307"/>
          <a:ext cx="790835" cy="790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smtClean="0">
              <a:ln>
                <a:noFill/>
              </a:ln>
              <a:solidFill>
                <a:schemeClr val="tx1"/>
              </a:solidFill>
              <a:effectLst/>
              <a:latin typeface="Arial" panose="020B0604020202020204" pitchFamily="34" charset="0"/>
              <a:cs typeface="Arial" panose="020B0604020202020204" pitchFamily="34" charset="0"/>
            </a:rPr>
            <a:t>Select Procurement Type</a:t>
          </a:r>
        </a:p>
      </dsp:txBody>
      <dsp:txXfrm>
        <a:off x="3757482" y="4769307"/>
        <a:ext cx="790835" cy="790835"/>
      </dsp:txXfrm>
    </dsp:sp>
    <dsp:sp modelId="{F057706B-9A76-4B61-AD20-1253D289A76A}">
      <dsp:nvSpPr>
        <dsp:cNvPr id="0" name=""/>
        <dsp:cNvSpPr/>
      </dsp:nvSpPr>
      <dsp:spPr>
        <a:xfrm>
          <a:off x="1528306" y="82603"/>
          <a:ext cx="5249186" cy="5249186"/>
        </a:xfrm>
        <a:prstGeom prst="circularArrow">
          <a:avLst>
            <a:gd name="adj1" fmla="val 2938"/>
            <a:gd name="adj2" fmla="val 179789"/>
            <a:gd name="adj3" fmla="val 6948734"/>
            <a:gd name="adj4" fmla="val 5955550"/>
            <a:gd name="adj5" fmla="val 342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5AC358-B3FF-4CDE-838E-6A05B98DE1A5}">
      <dsp:nvSpPr>
        <dsp:cNvPr id="0" name=""/>
        <dsp:cNvSpPr/>
      </dsp:nvSpPr>
      <dsp:spPr>
        <a:xfrm>
          <a:off x="2177812" y="4194355"/>
          <a:ext cx="790835" cy="790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smtClean="0">
              <a:ln>
                <a:noFill/>
              </a:ln>
              <a:solidFill>
                <a:schemeClr val="tx1"/>
              </a:solidFill>
              <a:effectLst/>
              <a:latin typeface="Arial" panose="020B0604020202020204" pitchFamily="34" charset="0"/>
              <a:cs typeface="Arial" panose="020B0604020202020204" pitchFamily="34" charset="0"/>
            </a:rPr>
            <a:t>Prequalification of Bidders</a:t>
          </a:r>
          <a:br>
            <a:rPr kumimoji="0" lang="en-US" altLang="en-US" sz="800" b="0" i="0" u="none" strike="noStrike" kern="1200" cap="none" normalizeH="0" baseline="0" smtClean="0">
              <a:ln>
                <a:noFill/>
              </a:ln>
              <a:solidFill>
                <a:schemeClr val="tx1"/>
              </a:solidFill>
              <a:effectLst/>
              <a:latin typeface="Arial" panose="020B0604020202020204" pitchFamily="34" charset="0"/>
              <a:cs typeface="Arial" panose="020B0604020202020204" pitchFamily="34" charset="0"/>
            </a:rPr>
          </a:br>
          <a:r>
            <a:rPr kumimoji="0" lang="en-US" altLang="en-US" sz="800" b="0" i="0" u="none" strike="noStrike" kern="1200" cap="none" normalizeH="0" baseline="0" smtClean="0">
              <a:ln>
                <a:noFill/>
              </a:ln>
              <a:solidFill>
                <a:schemeClr val="tx1"/>
              </a:solidFill>
              <a:effectLst/>
              <a:latin typeface="Arial" panose="020B0604020202020204" pitchFamily="34" charset="0"/>
              <a:cs typeface="Arial" panose="020B0604020202020204" pitchFamily="34" charset="0"/>
            </a:rPr>
            <a:t>and Invitations to Bid</a:t>
          </a:r>
        </a:p>
      </dsp:txBody>
      <dsp:txXfrm>
        <a:off x="2177812" y="4194355"/>
        <a:ext cx="790835" cy="790835"/>
      </dsp:txXfrm>
    </dsp:sp>
    <dsp:sp modelId="{4574A2DD-737C-41FF-9D63-1CF9B159201B}">
      <dsp:nvSpPr>
        <dsp:cNvPr id="0" name=""/>
        <dsp:cNvSpPr/>
      </dsp:nvSpPr>
      <dsp:spPr>
        <a:xfrm>
          <a:off x="1528306" y="82603"/>
          <a:ext cx="5249186" cy="5249186"/>
        </a:xfrm>
        <a:prstGeom prst="circularArrow">
          <a:avLst>
            <a:gd name="adj1" fmla="val 2938"/>
            <a:gd name="adj2" fmla="val 179789"/>
            <a:gd name="adj3" fmla="val 9447505"/>
            <a:gd name="adj4" fmla="val 8565648"/>
            <a:gd name="adj5" fmla="val 342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E759C0-BE58-4570-8C67-498C8A9B13D8}">
      <dsp:nvSpPr>
        <dsp:cNvPr id="0" name=""/>
        <dsp:cNvSpPr/>
      </dsp:nvSpPr>
      <dsp:spPr>
        <a:xfrm>
          <a:off x="1337288" y="2738524"/>
          <a:ext cx="790835" cy="790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smtClean="0">
              <a:ln>
                <a:noFill/>
              </a:ln>
              <a:solidFill>
                <a:schemeClr val="tx1"/>
              </a:solidFill>
              <a:effectLst/>
              <a:latin typeface="Arial" panose="020B0604020202020204" pitchFamily="34" charset="0"/>
              <a:cs typeface="Arial" panose="020B0604020202020204" pitchFamily="34" charset="0"/>
            </a:rPr>
            <a:t>Develop Bid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smtClean="0">
              <a:ln>
                <a:noFill/>
              </a:ln>
              <a:solidFill>
                <a:schemeClr val="tx1"/>
              </a:solidFill>
              <a:effectLst/>
              <a:latin typeface="Arial" panose="020B0604020202020204" pitchFamily="34" charset="0"/>
              <a:cs typeface="Arial" panose="020B0604020202020204" pitchFamily="34" charset="0"/>
            </a:rPr>
            <a:t>Documents</a:t>
          </a:r>
        </a:p>
      </dsp:txBody>
      <dsp:txXfrm>
        <a:off x="1337288" y="2738524"/>
        <a:ext cx="790835" cy="790835"/>
      </dsp:txXfrm>
    </dsp:sp>
    <dsp:sp modelId="{5AC0A536-D401-4E89-89B8-8551C0996CC5}">
      <dsp:nvSpPr>
        <dsp:cNvPr id="0" name=""/>
        <dsp:cNvSpPr/>
      </dsp:nvSpPr>
      <dsp:spPr>
        <a:xfrm>
          <a:off x="1528306" y="82603"/>
          <a:ext cx="5249186" cy="5249186"/>
        </a:xfrm>
        <a:prstGeom prst="circularArrow">
          <a:avLst>
            <a:gd name="adj1" fmla="val 2938"/>
            <a:gd name="adj2" fmla="val 179789"/>
            <a:gd name="adj3" fmla="val 11809532"/>
            <a:gd name="adj4" fmla="val 10756176"/>
            <a:gd name="adj5" fmla="val 342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662946-D1A1-4548-A5FF-4C8E5CB1DEBF}">
      <dsp:nvSpPr>
        <dsp:cNvPr id="0" name=""/>
        <dsp:cNvSpPr/>
      </dsp:nvSpPr>
      <dsp:spPr>
        <a:xfrm>
          <a:off x="1629199" y="1083014"/>
          <a:ext cx="790835" cy="790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smtClean="0">
              <a:ln>
                <a:noFill/>
              </a:ln>
              <a:solidFill>
                <a:schemeClr val="tx1"/>
              </a:solidFill>
              <a:effectLst/>
              <a:latin typeface="Arial" panose="020B0604020202020204" pitchFamily="34" charset="0"/>
              <a:cs typeface="Arial" panose="020B0604020202020204" pitchFamily="34" charset="0"/>
            </a:rPr>
            <a:t>Management of </a:t>
          </a:r>
          <a:br>
            <a:rPr kumimoji="0" lang="en-US" altLang="en-US" sz="800" b="0" i="0" u="none" strike="noStrike" kern="1200" cap="none" normalizeH="0" baseline="0" smtClean="0">
              <a:ln>
                <a:noFill/>
              </a:ln>
              <a:solidFill>
                <a:schemeClr val="tx1"/>
              </a:solidFill>
              <a:effectLst/>
              <a:latin typeface="Arial" panose="020B0604020202020204" pitchFamily="34" charset="0"/>
              <a:cs typeface="Arial" panose="020B0604020202020204" pitchFamily="34" charset="0"/>
            </a:rPr>
          </a:br>
          <a:r>
            <a:rPr kumimoji="0" lang="en-US" altLang="en-US" sz="800" b="0" i="0" u="none" strike="noStrike" kern="1200" cap="none" normalizeH="0" baseline="0" smtClean="0">
              <a:ln>
                <a:noFill/>
              </a:ln>
              <a:solidFill>
                <a:schemeClr val="tx1"/>
              </a:solidFill>
              <a:effectLst/>
              <a:latin typeface="Arial" panose="020B0604020202020204" pitchFamily="34" charset="0"/>
              <a:cs typeface="Arial" panose="020B0604020202020204" pitchFamily="34" charset="0"/>
            </a:rPr>
            <a:t>Bidding Process</a:t>
          </a:r>
        </a:p>
      </dsp:txBody>
      <dsp:txXfrm>
        <a:off x="1629199" y="1083014"/>
        <a:ext cx="790835" cy="790835"/>
      </dsp:txXfrm>
    </dsp:sp>
    <dsp:sp modelId="{2FC9E4EC-F1B9-4377-BC43-D0D9F1341521}">
      <dsp:nvSpPr>
        <dsp:cNvPr id="0" name=""/>
        <dsp:cNvSpPr/>
      </dsp:nvSpPr>
      <dsp:spPr>
        <a:xfrm>
          <a:off x="1528306" y="82603"/>
          <a:ext cx="5249186" cy="5249186"/>
        </a:xfrm>
        <a:prstGeom prst="circularArrow">
          <a:avLst>
            <a:gd name="adj1" fmla="val 2938"/>
            <a:gd name="adj2" fmla="val 179789"/>
            <a:gd name="adj3" fmla="val 14208605"/>
            <a:gd name="adj4" fmla="val 13282115"/>
            <a:gd name="adj5" fmla="val 342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63A163-4617-493F-BD6B-A8327D4CB28B}">
      <dsp:nvSpPr>
        <dsp:cNvPr id="0" name=""/>
        <dsp:cNvSpPr/>
      </dsp:nvSpPr>
      <dsp:spPr>
        <a:xfrm>
          <a:off x="2916957" y="2456"/>
          <a:ext cx="790835" cy="790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kern="1200" cap="none" normalizeH="0" baseline="0" smtClean="0">
              <a:ln>
                <a:noFill/>
              </a:ln>
              <a:solidFill>
                <a:schemeClr val="tx1"/>
              </a:solidFill>
              <a:effectLst/>
              <a:latin typeface="Arial" panose="020B0604020202020204" pitchFamily="34" charset="0"/>
              <a:cs typeface="Arial" panose="020B0604020202020204" pitchFamily="34" charset="0"/>
            </a:rPr>
            <a:t>Execution of Contract</a:t>
          </a:r>
        </a:p>
      </dsp:txBody>
      <dsp:txXfrm>
        <a:off x="2916957" y="2456"/>
        <a:ext cx="790835" cy="790835"/>
      </dsp:txXfrm>
    </dsp:sp>
    <dsp:sp modelId="{D34490F6-E2FA-4795-822C-A223FC1FA8B0}">
      <dsp:nvSpPr>
        <dsp:cNvPr id="0" name=""/>
        <dsp:cNvSpPr/>
      </dsp:nvSpPr>
      <dsp:spPr>
        <a:xfrm>
          <a:off x="1528306" y="82603"/>
          <a:ext cx="5249186" cy="5249186"/>
        </a:xfrm>
        <a:prstGeom prst="circularArrow">
          <a:avLst>
            <a:gd name="adj1" fmla="val 2938"/>
            <a:gd name="adj2" fmla="val 179789"/>
            <a:gd name="adj3" fmla="val 16646309"/>
            <a:gd name="adj4" fmla="val 15573901"/>
            <a:gd name="adj5" fmla="val 342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1" hangingPunct="1">
              <a:defRPr sz="1200">
                <a:latin typeface="Arial" charset="0"/>
                <a:cs typeface="Arial" charset="0"/>
              </a:defRPr>
            </a:lvl1pPr>
          </a:lstStyle>
          <a:p>
            <a:pPr>
              <a:defRPr/>
            </a:pPr>
            <a:endParaRPr lang="en-US"/>
          </a:p>
        </p:txBody>
      </p:sp>
      <p:sp>
        <p:nvSpPr>
          <p:cNvPr id="33795"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1" hangingPunct="1">
              <a:defRPr sz="1200">
                <a:latin typeface="Arial" charset="0"/>
                <a:cs typeface="Arial" charset="0"/>
              </a:defRPr>
            </a:lvl1pPr>
          </a:lstStyle>
          <a:p>
            <a:pPr>
              <a:defRPr/>
            </a:pPr>
            <a:endParaRPr lang="en-US"/>
          </a:p>
        </p:txBody>
      </p:sp>
      <p:sp>
        <p:nvSpPr>
          <p:cNvPr id="33796"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1" hangingPunct="1">
              <a:defRPr sz="1200">
                <a:latin typeface="Arial" charset="0"/>
                <a:cs typeface="Arial" charset="0"/>
              </a:defRPr>
            </a:lvl1pPr>
          </a:lstStyle>
          <a:p>
            <a:pPr>
              <a:defRPr/>
            </a:pPr>
            <a:endParaRPr lang="en-US"/>
          </a:p>
        </p:txBody>
      </p:sp>
      <p:sp>
        <p:nvSpPr>
          <p:cNvPr id="33797"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1" hangingPunct="1">
              <a:defRPr sz="1200"/>
            </a:lvl1pPr>
          </a:lstStyle>
          <a:p>
            <a:pPr>
              <a:defRPr/>
            </a:pPr>
            <a:fld id="{B709DBDC-7BE4-4325-B30F-E3727D1CF1F7}" type="slidenum">
              <a:rPr lang="en-US" altLang="en-US"/>
              <a:pPr>
                <a:defRPr/>
              </a:pPr>
              <a:t>‹#›</a:t>
            </a:fld>
            <a:endParaRPr lang="en-US" altLang="en-US"/>
          </a:p>
        </p:txBody>
      </p:sp>
    </p:spTree>
    <p:extLst>
      <p:ext uri="{BB962C8B-B14F-4D97-AF65-F5344CB8AC3E}">
        <p14:creationId xmlns:p14="http://schemas.microsoft.com/office/powerpoint/2010/main" val="810995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1" hangingPunct="1">
              <a:defRPr sz="1200">
                <a:latin typeface="Arial" charset="0"/>
                <a:cs typeface="Arial" charset="0"/>
              </a:defRPr>
            </a:lvl1pPr>
          </a:lstStyle>
          <a:p>
            <a:pPr>
              <a:defRPr/>
            </a:pPr>
            <a:endParaRPr lang="en-US"/>
          </a:p>
        </p:txBody>
      </p:sp>
      <p:sp>
        <p:nvSpPr>
          <p:cNvPr id="45059" name="Rectangle 3"/>
          <p:cNvSpPr>
            <a:spLocks noGrp="1" noChangeArrowheads="1"/>
          </p:cNvSpPr>
          <p:nvPr>
            <p:ph type="dt" idx="1"/>
          </p:nvPr>
        </p:nvSpPr>
        <p:spPr bwMode="auto">
          <a:xfrm>
            <a:off x="3970338"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1" hangingPunct="1">
              <a:defRPr sz="1200">
                <a:latin typeface="Arial" charset="0"/>
                <a:cs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506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1" hangingPunct="1">
              <a:defRPr sz="1200">
                <a:latin typeface="Arial" charset="0"/>
                <a:cs typeface="Arial" charset="0"/>
              </a:defRPr>
            </a:lvl1pPr>
          </a:lstStyle>
          <a:p>
            <a:pPr>
              <a:defRPr/>
            </a:pPr>
            <a:endParaRPr lang="en-US"/>
          </a:p>
        </p:txBody>
      </p:sp>
      <p:sp>
        <p:nvSpPr>
          <p:cNvPr id="4506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1" hangingPunct="1">
              <a:defRPr sz="1200"/>
            </a:lvl1pPr>
          </a:lstStyle>
          <a:p>
            <a:pPr>
              <a:defRPr/>
            </a:pPr>
            <a:fld id="{5E81AC8B-0FF0-4AE3-863D-7550734BF5F7}" type="slidenum">
              <a:rPr lang="en-US" altLang="en-US"/>
              <a:pPr>
                <a:defRPr/>
              </a:pPr>
              <a:t>‹#›</a:t>
            </a:fld>
            <a:endParaRPr lang="en-US" altLang="en-US"/>
          </a:p>
        </p:txBody>
      </p:sp>
    </p:spTree>
    <p:extLst>
      <p:ext uri="{BB962C8B-B14F-4D97-AF65-F5344CB8AC3E}">
        <p14:creationId xmlns:p14="http://schemas.microsoft.com/office/powerpoint/2010/main" val="41613667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iccwbo.org/incoterms/id3040/index.html" TargetMode="External"/><Relationship Id="rId7" Type="http://schemas.openxmlformats.org/officeDocument/2006/relationships/hyperlink" Target="http://en.wikipedia.org/wiki/Consignee"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en.wikipedia.org/wiki/Conveyance" TargetMode="External"/><Relationship Id="rId5" Type="http://schemas.openxmlformats.org/officeDocument/2006/relationships/hyperlink" Target="http://en.wikipedia.org/wiki/Good_(accounting)" TargetMode="External"/><Relationship Id="rId4" Type="http://schemas.openxmlformats.org/officeDocument/2006/relationships/hyperlink" Target="http://en.wikipedia.org/wiki/Common_carrier"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surveymonkey.com/Home_Videos.aspx"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unidroit.org/english/conventions/c-main.ht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672B618A-E1B0-4A58-93F5-E0E03314DB1A}" type="slidenum">
              <a:rPr lang="en-US" altLang="en-US"/>
              <a:pPr algn="r" eaLnBrk="1" hangingPunct="1">
                <a:spcBef>
                  <a:spcPct val="0"/>
                </a:spcBef>
              </a:pPr>
              <a:t>1</a:t>
            </a:fld>
            <a:endParaRPr lang="en-US" altLang="en-US"/>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974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EF4E910-9517-48C6-A1CC-DD30D0F51240}" type="slidenum">
              <a:rPr lang="en-US" altLang="en-US" smtClean="0"/>
              <a:pPr>
                <a:spcBef>
                  <a:spcPct val="0"/>
                </a:spcBef>
              </a:pPr>
              <a:t>10</a:t>
            </a:fld>
            <a:endParaRPr lang="en-US" alt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cs typeface="Arial" panose="020B0604020202020204" pitchFamily="34" charset="0"/>
              </a:rPr>
              <a:t>http://www.who.int/medicines/publications/ModelQualityAssurance.pdf</a:t>
            </a:r>
          </a:p>
          <a:p>
            <a:pPr eaLnBrk="1" hangingPunct="1"/>
            <a:r>
              <a:rPr lang="en-US" altLang="en-US" smtClean="0">
                <a:latin typeface="Arial" panose="020B0604020202020204" pitchFamily="34" charset="0"/>
                <a:cs typeface="Arial" panose="020B0604020202020204" pitchFamily="34" charset="0"/>
              </a:rPr>
              <a:t>The chart is a separate document </a:t>
            </a:r>
            <a:endParaRPr lang="en-US" altLang="en-US" sz="10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585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A1B9AD5-4758-45C5-BD4D-EADC2E5B5155}" type="slidenum">
              <a:rPr lang="en-US" altLang="en-US" smtClean="0"/>
              <a:pPr>
                <a:spcBef>
                  <a:spcPct val="0"/>
                </a:spcBef>
              </a:pPr>
              <a:t>11</a:t>
            </a:fld>
            <a:endParaRPr lang="en-US" alt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cs typeface="Arial" panose="020B0604020202020204" pitchFamily="34" charset="0"/>
              </a:rPr>
              <a:t>Agency  http://www.unidroit.org/english/conventions/1983agency/1983agency-e.htm</a:t>
            </a:r>
          </a:p>
          <a:p>
            <a:pPr eaLnBrk="1" hangingPunct="1"/>
            <a:endParaRPr lang="en-US" altLang="en-US" smtClean="0">
              <a:latin typeface="Arial" panose="020B0604020202020204" pitchFamily="34" charset="0"/>
              <a:cs typeface="Arial" panose="020B0604020202020204" pitchFamily="34" charset="0"/>
            </a:endParaRPr>
          </a:p>
          <a:p>
            <a:pPr eaLnBrk="1" hangingPunct="1"/>
            <a:r>
              <a:rPr lang="en-US" altLang="en-US" smtClean="0">
                <a:latin typeface="Arial" panose="020B0604020202020204" pitchFamily="34" charset="0"/>
                <a:cs typeface="Arial" panose="020B0604020202020204" pitchFamily="34" charset="0"/>
              </a:rPr>
              <a:t>Members              http://www.unidroit.org/english/members/main.htm</a:t>
            </a:r>
          </a:p>
        </p:txBody>
      </p:sp>
    </p:spTree>
    <p:extLst>
      <p:ext uri="{BB962C8B-B14F-4D97-AF65-F5344CB8AC3E}">
        <p14:creationId xmlns:p14="http://schemas.microsoft.com/office/powerpoint/2010/main" val="1556353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7D14DB1-39E8-4399-90E5-050D02959BCF}" type="slidenum">
              <a:rPr lang="en-US" altLang="en-US" smtClean="0"/>
              <a:pPr>
                <a:spcBef>
                  <a:spcPct val="0"/>
                </a:spcBef>
              </a:pPr>
              <a:t>12</a:t>
            </a:fld>
            <a:endParaRPr lang="en-US"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eaLnBrk="1" hangingPunct="1"/>
            <a:r>
              <a:rPr lang="en-US" altLang="en-US" sz="1500" smtClean="0">
                <a:latin typeface="Arial" panose="020B0604020202020204" pitchFamily="34" charset="0"/>
                <a:cs typeface="Arial" panose="020B0604020202020204" pitchFamily="34" charset="0"/>
              </a:rPr>
              <a:t>INN - </a:t>
            </a:r>
            <a:r>
              <a:rPr lang="en-US" altLang="en-US" smtClean="0">
                <a:latin typeface="Arial" panose="020B0604020202020204" pitchFamily="34" charset="0"/>
                <a:cs typeface="Arial" panose="020B0604020202020204" pitchFamily="34" charset="0"/>
              </a:rPr>
              <a:t>http://www.who.int/medicines/services/inn/en/ </a:t>
            </a:r>
          </a:p>
          <a:p>
            <a:pPr marL="1600200" lvl="3" indent="-228600" eaLnBrk="1" hangingPunct="1"/>
            <a:endParaRPr lang="en-US" altLang="en-US" sz="1500" smtClean="0">
              <a:latin typeface="Arial" panose="020B0604020202020204" pitchFamily="34" charset="0"/>
              <a:cs typeface="Arial" panose="020B0604020202020204" pitchFamily="34" charset="0"/>
            </a:endParaRPr>
          </a:p>
          <a:p>
            <a:pPr marL="1600200" lvl="3" indent="-228600" eaLnBrk="1" hangingPunct="1"/>
            <a:r>
              <a:rPr lang="en-US" altLang="en-US" sz="1500" smtClean="0">
                <a:latin typeface="Arial" panose="020B0604020202020204" pitchFamily="34" charset="0"/>
                <a:cs typeface="Arial" panose="020B0604020202020204" pitchFamily="34" charset="0"/>
              </a:rPr>
              <a:t>List -   </a:t>
            </a:r>
            <a:r>
              <a:rPr lang="en-US" altLang="en-US" smtClean="0">
                <a:latin typeface="Arial" panose="020B0604020202020204" pitchFamily="34" charset="0"/>
                <a:cs typeface="Arial" panose="020B0604020202020204" pitchFamily="34" charset="0"/>
              </a:rPr>
              <a:t>http://www.who.int/selection_medicines/list/en/</a:t>
            </a:r>
            <a:endParaRPr lang="en-US" altLang="en-US" sz="15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6218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B07CC0B-C447-46AA-8227-361AE44109A0}" type="slidenum">
              <a:rPr lang="en-US" altLang="en-US" smtClean="0"/>
              <a:pPr>
                <a:spcBef>
                  <a:spcPct val="0"/>
                </a:spcBef>
              </a:pPr>
              <a:t>13</a:t>
            </a:fld>
            <a:endParaRPr lang="en-US" alt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6868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7E51E9B-8ED6-484E-88A1-42C906545AA1}" type="slidenum">
              <a:rPr lang="en-US" altLang="en-US" smtClean="0"/>
              <a:pPr>
                <a:spcBef>
                  <a:spcPct val="0"/>
                </a:spcBef>
              </a:pPr>
              <a:t>14</a:t>
            </a:fld>
            <a:endParaRPr lang="en-US"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4686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10A634A-482B-485E-B1C4-1CB17D4757A0}" type="slidenum">
              <a:rPr lang="en-US" altLang="en-US" smtClean="0"/>
              <a:pPr>
                <a:spcBef>
                  <a:spcPct val="0"/>
                </a:spcBef>
              </a:pPr>
              <a:t>15</a:t>
            </a:fld>
            <a:endParaRPr lang="en-US" alt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mtClean="0">
                <a:latin typeface="Arial" panose="020B0604020202020204" pitchFamily="34" charset="0"/>
                <a:cs typeface="Arial" panose="020B0604020202020204" pitchFamily="34" charset="0"/>
              </a:rPr>
              <a:t>Earlier stated parties are essential to quality. There are two other steps:</a:t>
            </a:r>
          </a:p>
          <a:p>
            <a:pPr eaLnBrk="1" hangingPunct="1">
              <a:lnSpc>
                <a:spcPct val="90000"/>
              </a:lnSpc>
            </a:pPr>
            <a:r>
              <a:rPr lang="en-US" altLang="en-US" smtClean="0">
                <a:latin typeface="Arial" panose="020B0604020202020204" pitchFamily="34" charset="0"/>
                <a:cs typeface="Arial" panose="020B0604020202020204" pitchFamily="34" charset="0"/>
              </a:rPr>
              <a:t>The language of the contract and what happens after the contract is signed and implemented.</a:t>
            </a:r>
          </a:p>
          <a:p>
            <a:pPr eaLnBrk="1" hangingPunct="1">
              <a:lnSpc>
                <a:spcPct val="90000"/>
              </a:lnSpc>
            </a:pPr>
            <a:r>
              <a:rPr lang="en-US" altLang="en-US" smtClean="0">
                <a:latin typeface="Arial" panose="020B0604020202020204" pitchFamily="34" charset="0"/>
                <a:cs typeface="Arial" panose="020B0604020202020204" pitchFamily="34" charset="0"/>
              </a:rPr>
              <a:t>Here we consider what goes into the contract. The basic four requires specifications for the product – also known as the qualities of the product – not the same as the quality of the product.   To have an enforceable contract  the product details must be identified. These would have been detailed in the bidding documents and again repeated in the contract in the document called </a:t>
            </a:r>
          </a:p>
          <a:p>
            <a:pPr lvl="1" eaLnBrk="1" hangingPunct="1">
              <a:lnSpc>
                <a:spcPct val="90000"/>
              </a:lnSpc>
            </a:pPr>
            <a:r>
              <a:rPr lang="en-US" altLang="en-US" smtClean="0">
                <a:latin typeface="Arial" panose="020B0604020202020204" pitchFamily="34" charset="0"/>
                <a:cs typeface="Arial" panose="020B0604020202020204" pitchFamily="34" charset="0"/>
              </a:rPr>
              <a:t>Technical Specifications for Health Products. In this the API name, pharmacopoeia reference, strength, dose, formulation  are identified as can be a product quality reference standard are identified.  Once these are stated  there is enough information on which to say there is a contract but this is not enough to ensure that what is delivered is what is needed.   </a:t>
            </a:r>
          </a:p>
          <a:p>
            <a:pPr lvl="1" eaLnBrk="1" hangingPunct="1">
              <a:lnSpc>
                <a:spcPct val="90000"/>
              </a:lnSpc>
            </a:pPr>
            <a:r>
              <a:rPr lang="en-US" altLang="en-US" smtClean="0">
                <a:latin typeface="Arial" panose="020B0604020202020204" pitchFamily="34" charset="0"/>
                <a:cs typeface="Arial" panose="020B0604020202020204" pitchFamily="34" charset="0"/>
              </a:rPr>
              <a:t>So it is important to list any and all other   specifications in the SCC. These can and should include for optimum performance Shipping requirements – Incoterms, Labeling requirements, pack size and materials,  Storage conditions  during shipping and on arrival at port – these are mirrored in the central medical stores. Dating– on arrival must have specified amount of time </a:t>
            </a:r>
          </a:p>
          <a:p>
            <a:pPr eaLnBrk="1" hangingPunct="1">
              <a:lnSpc>
                <a:spcPct val="90000"/>
              </a:lnSpc>
            </a:pPr>
            <a:r>
              <a:rPr lang="en-US" altLang="en-US" smtClean="0">
                <a:latin typeface="Arial" panose="020B0604020202020204" pitchFamily="34" charset="0"/>
                <a:cs typeface="Arial" panose="020B0604020202020204" pitchFamily="34" charset="0"/>
              </a:rPr>
              <a:t>SCC CL __ and Technical Specifications Cl ____</a:t>
            </a:r>
          </a:p>
          <a:p>
            <a:pPr marL="1143000" lvl="2" indent="-228600" eaLnBrk="1" hangingPunct="1">
              <a:lnSpc>
                <a:spcPct val="90000"/>
              </a:lnSpc>
            </a:pPr>
            <a:endParaRPr lang="en-US" altLang="en-US" smtClean="0">
              <a:latin typeface="Arial" panose="020B0604020202020204" pitchFamily="34" charset="0"/>
              <a:cs typeface="Arial" panose="020B0604020202020204" pitchFamily="34" charset="0"/>
            </a:endParaRPr>
          </a:p>
          <a:p>
            <a:pPr eaLnBrk="1" hangingPunct="1">
              <a:lnSpc>
                <a:spcPct val="90000"/>
              </a:lnSpc>
            </a:pPr>
            <a:endParaRPr lang="en-US" altLang="en-US" smtClean="0">
              <a:latin typeface="Arial" panose="020B0604020202020204" pitchFamily="34" charset="0"/>
              <a:cs typeface="Arial" panose="020B0604020202020204" pitchFamily="34" charset="0"/>
            </a:endParaRPr>
          </a:p>
          <a:p>
            <a:pPr eaLnBrk="1" hangingPunct="1">
              <a:lnSpc>
                <a:spcPct val="90000"/>
              </a:lnSpc>
            </a:pPr>
            <a:endParaRPr lang="en-US" altLang="en-US" smtClean="0">
              <a:latin typeface="Arial" panose="020B0604020202020204" pitchFamily="34" charset="0"/>
              <a:cs typeface="Arial" panose="020B0604020202020204" pitchFamily="34" charset="0"/>
            </a:endParaRPr>
          </a:p>
          <a:p>
            <a:pPr eaLnBrk="1" hangingPunct="1">
              <a:lnSpc>
                <a:spcPct val="90000"/>
              </a:lnSpc>
            </a:pPr>
            <a:endParaRPr lang="en-US" altLang="en-US" smtClean="0">
              <a:latin typeface="Arial" panose="020B0604020202020204" pitchFamily="34" charset="0"/>
              <a:cs typeface="Arial" panose="020B0604020202020204" pitchFamily="34" charset="0"/>
            </a:endParaRPr>
          </a:p>
          <a:p>
            <a:pPr eaLnBrk="1" hangingPunct="1">
              <a:lnSpc>
                <a:spcPct val="90000"/>
              </a:lnSpc>
            </a:pPr>
            <a:endParaRPr lang="en-US" altLang="en-US" smtClean="0">
              <a:latin typeface="Arial" panose="020B0604020202020204" pitchFamily="34" charset="0"/>
              <a:cs typeface="Arial" panose="020B0604020202020204" pitchFamily="34" charset="0"/>
            </a:endParaRPr>
          </a:p>
          <a:p>
            <a:pPr eaLnBrk="1" hangingPunct="1">
              <a:lnSpc>
                <a:spcPct val="90000"/>
              </a:lnSpc>
            </a:pPr>
            <a:endParaRPr lang="en-US" altLang="en-US" sz="900" smtClean="0">
              <a:latin typeface="Arial" panose="020B0604020202020204" pitchFamily="34" charset="0"/>
              <a:cs typeface="Arial" panose="020B0604020202020204" pitchFamily="34" charset="0"/>
            </a:endParaRPr>
          </a:p>
          <a:p>
            <a:pPr eaLnBrk="1" hangingPunct="1">
              <a:lnSpc>
                <a:spcPct val="90000"/>
              </a:lnSpc>
            </a:pPr>
            <a:endParaRPr lang="en-US" altLang="en-US" sz="9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6985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0781EF7-4480-4BB2-93B0-EA4309C47922}" type="slidenum">
              <a:rPr lang="en-US" altLang="en-US" smtClean="0"/>
              <a:pPr>
                <a:spcBef>
                  <a:spcPct val="0"/>
                </a:spcBef>
              </a:pPr>
              <a:t>16</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cs typeface="Arial" panose="020B0604020202020204" pitchFamily="34" charset="0"/>
              </a:rPr>
              <a:t>GMP http://whqlibdoc.who.int/trs/WHO_TRS_908.pdf#page=46</a:t>
            </a:r>
          </a:p>
          <a:p>
            <a:pPr eaLnBrk="1" hangingPunct="1"/>
            <a:r>
              <a:rPr lang="en-US" altLang="en-US" smtClean="0">
                <a:latin typeface="Arial" panose="020B0604020202020204" pitchFamily="34" charset="0"/>
                <a:cs typeface="Arial" panose="020B0604020202020204" pitchFamily="34" charset="0"/>
              </a:rPr>
              <a:t> More  http://www.who.int/medicines/areas/quality_safety/quality_assurance/production/en/index.html</a:t>
            </a:r>
          </a:p>
          <a:p>
            <a:pPr eaLnBrk="1" hangingPunct="1"/>
            <a:endParaRPr lang="en-US" altLang="en-US" smtClean="0">
              <a:latin typeface="Arial" panose="020B0604020202020204" pitchFamily="34" charset="0"/>
              <a:cs typeface="Arial" panose="020B0604020202020204" pitchFamily="34" charset="0"/>
            </a:endParaRPr>
          </a:p>
          <a:p>
            <a:pPr eaLnBrk="1" hangingPunct="1"/>
            <a:endParaRPr lang="en-US" altLang="en-US" smtClean="0">
              <a:latin typeface="Arial" panose="020B0604020202020204" pitchFamily="34" charset="0"/>
              <a:cs typeface="Arial" panose="020B0604020202020204" pitchFamily="34" charset="0"/>
            </a:endParaRPr>
          </a:p>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6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395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Customs  http://deliver.jsi.com/dlvr_content/resources/allpubs/policypapers/CustClearIssu.pdf</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Tariffs   http://www.globalhealth.org/images/pdf/publications/tarrifs_09_2007.pdf</a:t>
            </a:r>
          </a:p>
          <a:p>
            <a:endParaRPr lang="en-US" altLang="en-US" smtClean="0">
              <a:latin typeface="Arial" panose="020B0604020202020204" pitchFamily="34" charset="0"/>
              <a:cs typeface="Arial" panose="020B0604020202020204" pitchFamily="34" charset="0"/>
            </a:endParaRPr>
          </a:p>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276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Handbook  -http://store.iccbooksusa.net/incoterms2000.aspx</a:t>
            </a:r>
          </a:p>
          <a:p>
            <a:r>
              <a:rPr lang="en-US" altLang="en-US" smtClean="0">
                <a:latin typeface="Arial" panose="020B0604020202020204" pitchFamily="34" charset="0"/>
                <a:cs typeface="Arial" panose="020B0604020202020204" pitchFamily="34" charset="0"/>
              </a:rPr>
              <a:t>Incoterms Wall Chart   http://www.iccwbo.org/incoterms/wallchart/wallchart.pdf</a:t>
            </a:r>
          </a:p>
          <a:p>
            <a:r>
              <a:rPr lang="en-US" altLang="en-US" smtClean="0">
                <a:latin typeface="Arial" panose="020B0604020202020204" pitchFamily="34" charset="0"/>
                <a:cs typeface="Arial" panose="020B0604020202020204" pitchFamily="34" charset="0"/>
              </a:rPr>
              <a:t>Definitions/Preambles   </a:t>
            </a:r>
            <a:r>
              <a:rPr lang="en-US" altLang="en-US" smtClean="0">
                <a:latin typeface="Arial" panose="020B0604020202020204" pitchFamily="34" charset="0"/>
                <a:cs typeface="Arial" panose="020B0604020202020204" pitchFamily="34" charset="0"/>
                <a:hlinkClick r:id="rId3"/>
              </a:rPr>
              <a:t>http://www.iccwbo.org/incoterms/id3040/index.html</a:t>
            </a:r>
            <a:endParaRPr lang="en-US" altLang="en-US" smtClean="0">
              <a:latin typeface="Arial" panose="020B0604020202020204" pitchFamily="34" charset="0"/>
              <a:cs typeface="Arial" panose="020B0604020202020204" pitchFamily="34" charset="0"/>
            </a:endParaRPr>
          </a:p>
          <a:p>
            <a:endParaRPr lang="en-US" altLang="en-US" smtClean="0">
              <a:latin typeface="Arial" panose="020B0604020202020204" pitchFamily="34" charset="0"/>
              <a:cs typeface="Arial" panose="020B0604020202020204" pitchFamily="34" charset="0"/>
            </a:endParaRP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A </a:t>
            </a:r>
            <a:r>
              <a:rPr lang="en-US" altLang="en-US" b="1" smtClean="0">
                <a:latin typeface="Arial" panose="020B0604020202020204" pitchFamily="34" charset="0"/>
                <a:cs typeface="Arial" panose="020B0604020202020204" pitchFamily="34" charset="0"/>
              </a:rPr>
              <a:t>bill of lading</a:t>
            </a:r>
            <a:r>
              <a:rPr lang="en-US" altLang="en-US" smtClean="0">
                <a:latin typeface="Arial" panose="020B0604020202020204" pitchFamily="34" charset="0"/>
                <a:cs typeface="Arial" panose="020B0604020202020204" pitchFamily="34" charset="0"/>
              </a:rPr>
              <a:t> (sometimes referred to as a </a:t>
            </a:r>
            <a:r>
              <a:rPr lang="en-US" altLang="en-US" b="1" smtClean="0">
                <a:latin typeface="Arial" panose="020B0604020202020204" pitchFamily="34" charset="0"/>
                <a:cs typeface="Arial" panose="020B0604020202020204" pitchFamily="34" charset="0"/>
              </a:rPr>
              <a:t>BOL</a:t>
            </a:r>
            <a:r>
              <a:rPr lang="en-US" altLang="en-US" smtClean="0">
                <a:latin typeface="Arial" panose="020B0604020202020204" pitchFamily="34" charset="0"/>
                <a:cs typeface="Arial" panose="020B0604020202020204" pitchFamily="34" charset="0"/>
              </a:rPr>
              <a:t>,or </a:t>
            </a:r>
            <a:r>
              <a:rPr lang="en-US" altLang="en-US" b="1" smtClean="0">
                <a:latin typeface="Arial" panose="020B0604020202020204" pitchFamily="34" charset="0"/>
                <a:cs typeface="Arial" panose="020B0604020202020204" pitchFamily="34" charset="0"/>
              </a:rPr>
              <a:t>B/L</a:t>
            </a:r>
            <a:r>
              <a:rPr lang="en-US" altLang="en-US" smtClean="0">
                <a:latin typeface="Arial" panose="020B0604020202020204" pitchFamily="34" charset="0"/>
                <a:cs typeface="Arial" panose="020B0604020202020204" pitchFamily="34" charset="0"/>
              </a:rPr>
              <a:t>) is a document issued by a </a:t>
            </a:r>
            <a:r>
              <a:rPr lang="en-US" altLang="en-US" smtClean="0">
                <a:latin typeface="Arial" panose="020B0604020202020204" pitchFamily="34" charset="0"/>
                <a:cs typeface="Arial" panose="020B0604020202020204" pitchFamily="34" charset="0"/>
                <a:hlinkClick r:id="rId4" tooltip="Common carrier"/>
              </a:rPr>
              <a:t>carrier</a:t>
            </a:r>
            <a:r>
              <a:rPr lang="en-US" altLang="en-US" smtClean="0">
                <a:latin typeface="Arial" panose="020B0604020202020204" pitchFamily="34" charset="0"/>
                <a:cs typeface="Arial" panose="020B0604020202020204" pitchFamily="34" charset="0"/>
              </a:rPr>
              <a:t> to a shipper, acknowledging that specified </a:t>
            </a:r>
            <a:r>
              <a:rPr lang="en-US" altLang="en-US" smtClean="0">
                <a:latin typeface="Arial" panose="020B0604020202020204" pitchFamily="34" charset="0"/>
                <a:cs typeface="Arial" panose="020B0604020202020204" pitchFamily="34" charset="0"/>
                <a:hlinkClick r:id="rId5" tooltip="Good (accounting)"/>
              </a:rPr>
              <a:t>goods</a:t>
            </a:r>
            <a:r>
              <a:rPr lang="en-US" altLang="en-US" smtClean="0">
                <a:latin typeface="Arial" panose="020B0604020202020204" pitchFamily="34" charset="0"/>
                <a:cs typeface="Arial" panose="020B0604020202020204" pitchFamily="34" charset="0"/>
              </a:rPr>
              <a:t> have been received on board as cargo for </a:t>
            </a:r>
            <a:r>
              <a:rPr lang="en-US" altLang="en-US" smtClean="0">
                <a:latin typeface="Arial" panose="020B0604020202020204" pitchFamily="34" charset="0"/>
                <a:cs typeface="Arial" panose="020B0604020202020204" pitchFamily="34" charset="0"/>
                <a:hlinkClick r:id="rId6" tooltip="Conveyance"/>
              </a:rPr>
              <a:t>conveyance</a:t>
            </a:r>
            <a:r>
              <a:rPr lang="en-US" altLang="en-US" smtClean="0">
                <a:latin typeface="Arial" panose="020B0604020202020204" pitchFamily="34" charset="0"/>
                <a:cs typeface="Arial" panose="020B0604020202020204" pitchFamily="34" charset="0"/>
              </a:rPr>
              <a:t> to a named place for delivery to the </a:t>
            </a:r>
            <a:r>
              <a:rPr lang="en-US" altLang="en-US" smtClean="0">
                <a:latin typeface="Arial" panose="020B0604020202020204" pitchFamily="34" charset="0"/>
                <a:cs typeface="Arial" panose="020B0604020202020204" pitchFamily="34" charset="0"/>
                <a:hlinkClick r:id="rId7" tooltip="Consignee"/>
              </a:rPr>
              <a:t>consignee</a:t>
            </a:r>
            <a:r>
              <a:rPr lang="en-US" altLang="en-US" smtClean="0">
                <a:latin typeface="Arial" panose="020B0604020202020204" pitchFamily="34" charset="0"/>
                <a:cs typeface="Arial" panose="020B0604020202020204" pitchFamily="34" charset="0"/>
              </a:rPr>
              <a:t> who is usually identified. </a:t>
            </a:r>
          </a:p>
        </p:txBody>
      </p:sp>
    </p:spTree>
    <p:extLst>
      <p:ext uri="{BB962C8B-B14F-4D97-AF65-F5344CB8AC3E}">
        <p14:creationId xmlns:p14="http://schemas.microsoft.com/office/powerpoint/2010/main" val="2951353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2477C22-7DFB-48B9-8E2E-154E40758EC6}" type="slidenum">
              <a:rPr lang="en-US" altLang="en-US" smtClean="0"/>
              <a:pPr>
                <a:spcBef>
                  <a:spcPct val="0"/>
                </a:spcBef>
              </a:pPr>
              <a:t>2</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063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361B5D0-25AF-4814-AA2A-0E2ECA3195C6}" type="slidenum">
              <a:rPr lang="en-US" altLang="en-US" smtClean="0"/>
              <a:pPr>
                <a:spcBef>
                  <a:spcPct val="0"/>
                </a:spcBef>
              </a:pPr>
              <a:t>20</a:t>
            </a:fld>
            <a:endParaRPr lang="en-US" alt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685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3719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arbitration  </a:t>
            </a:r>
          </a:p>
          <a:p>
            <a:r>
              <a:rPr lang="en-US" altLang="en-US" smtClean="0">
                <a:latin typeface="Arial" panose="020B0604020202020204" pitchFamily="34" charset="0"/>
                <a:cs typeface="Arial" panose="020B0604020202020204" pitchFamily="34" charset="0"/>
              </a:rPr>
              <a:t>http://www.iccwbo.org/court/arbitration/id4089/index.html</a:t>
            </a:r>
          </a:p>
        </p:txBody>
      </p:sp>
    </p:spTree>
    <p:extLst>
      <p:ext uri="{BB962C8B-B14F-4D97-AF65-F5344CB8AC3E}">
        <p14:creationId xmlns:p14="http://schemas.microsoft.com/office/powerpoint/2010/main" val="1561400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991F0FD-BB31-442A-B528-9E37B2302CB2}" type="slidenum">
              <a:rPr lang="en-US" altLang="en-US" smtClean="0"/>
              <a:pPr>
                <a:spcBef>
                  <a:spcPct val="0"/>
                </a:spcBef>
              </a:pPr>
              <a:t>26</a:t>
            </a:fld>
            <a:endParaRPr lang="en-US" alt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cs typeface="Arial" panose="020B0604020202020204" pitchFamily="34" charset="0"/>
              </a:rPr>
              <a:t> Corruption    http://www.unodc.org/unodc/en/treaties/CAC/index.html</a:t>
            </a:r>
          </a:p>
          <a:p>
            <a:pPr eaLnBrk="1" hangingPunct="1"/>
            <a:r>
              <a:rPr lang="en-US" altLang="en-US" smtClean="0">
                <a:latin typeface="Arial" panose="020B0604020202020204" pitchFamily="34" charset="0"/>
                <a:cs typeface="Arial" panose="020B0604020202020204" pitchFamily="34" charset="0"/>
              </a:rPr>
              <a:t>WHO IMPACT   http://www.who.int/impact/en/</a:t>
            </a:r>
          </a:p>
          <a:p>
            <a:r>
              <a:rPr lang="en-US" altLang="en-US" smtClean="0">
                <a:latin typeface="Arial" panose="020B0604020202020204" pitchFamily="34" charset="0"/>
                <a:cs typeface="Arial" panose="020B0604020202020204" pitchFamily="34" charset="0"/>
              </a:rPr>
              <a:t>Tariffs   http://www.globalhealth.org/images/pdf/publications/tarrifs_09_2007.pdf</a:t>
            </a:r>
          </a:p>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1219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542D3CB-690A-40E4-81B0-4357B59224C5}" type="slidenum">
              <a:rPr lang="en-US" altLang="en-US" smtClean="0"/>
              <a:pPr>
                <a:spcBef>
                  <a:spcPct val="0"/>
                </a:spcBef>
              </a:pPr>
              <a:t>27</a:t>
            </a:fld>
            <a:endParaRPr lang="en-US" alt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9586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E2DE262-5862-4195-AAF4-0B71607FECA7}" type="slidenum">
              <a:rPr lang="en-US" altLang="en-US" smtClean="0"/>
              <a:pPr>
                <a:spcBef>
                  <a:spcPct val="0"/>
                </a:spcBef>
              </a:pPr>
              <a:t>28</a:t>
            </a:fld>
            <a:endParaRPr lang="en-US" alt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cs typeface="Arial" panose="020B0604020202020204" pitchFamily="34" charset="0"/>
              </a:rPr>
              <a:t>&lt;a href="http://www.surveymonkey.com/s/WTL3B8F"&gt;Click Here to take survey&lt;/a&gt;</a:t>
            </a:r>
          </a:p>
          <a:p>
            <a:pPr eaLnBrk="1" hangingPunct="1"/>
            <a:endParaRPr lang="en-US" altLang="en-US" smtClean="0">
              <a:latin typeface="Arial" panose="020B0604020202020204" pitchFamily="34" charset="0"/>
              <a:cs typeface="Arial" panose="020B0604020202020204" pitchFamily="34" charset="0"/>
            </a:endParaRPr>
          </a:p>
          <a:p>
            <a:pPr eaLnBrk="1" hangingPunct="1"/>
            <a:r>
              <a:rPr lang="en-US" altLang="en-US" smtClean="0">
                <a:latin typeface="Arial" panose="020B0604020202020204" pitchFamily="34" charset="0"/>
                <a:cs typeface="Arial" panose="020B0604020202020204" pitchFamily="34" charset="0"/>
              </a:rPr>
              <a:t>Survey Monkey –www.surveymonkey.com</a:t>
            </a:r>
          </a:p>
          <a:p>
            <a:pPr eaLnBrk="1" hangingPunct="1"/>
            <a:r>
              <a:rPr lang="en-US" altLang="en-US" smtClean="0">
                <a:latin typeface="Arial" panose="020B0604020202020204" pitchFamily="34" charset="0"/>
                <a:cs typeface="Arial" panose="020B0604020202020204" pitchFamily="34" charset="0"/>
              </a:rPr>
              <a:t>User name is mforzley</a:t>
            </a:r>
          </a:p>
          <a:p>
            <a:pPr eaLnBrk="1" hangingPunct="1"/>
            <a:r>
              <a:rPr lang="en-US" altLang="en-US" smtClean="0">
                <a:latin typeface="Arial" panose="020B0604020202020204" pitchFamily="34" charset="0"/>
                <a:cs typeface="Arial" panose="020B0604020202020204" pitchFamily="34" charset="0"/>
              </a:rPr>
              <a:t>Password is – businessskills    (no space between)</a:t>
            </a:r>
          </a:p>
          <a:p>
            <a:pPr eaLnBrk="1" hangingPunct="1"/>
            <a:endParaRPr lang="en-US" altLang="en-US" smtClean="0">
              <a:latin typeface="Arial" panose="020B0604020202020204" pitchFamily="34" charset="0"/>
              <a:cs typeface="Arial" panose="020B0604020202020204" pitchFamily="34" charset="0"/>
            </a:endParaRPr>
          </a:p>
          <a:p>
            <a:pPr eaLnBrk="1" hangingPunct="1"/>
            <a:r>
              <a:rPr lang="en-US" altLang="en-US" smtClean="0">
                <a:latin typeface="Arial" panose="020B0604020202020204" pitchFamily="34" charset="0"/>
                <a:cs typeface="Arial" panose="020B0604020202020204" pitchFamily="34" charset="0"/>
              </a:rPr>
              <a:t>100 responses per survey</a:t>
            </a:r>
          </a:p>
          <a:p>
            <a:pPr eaLnBrk="1" hangingPunct="1"/>
            <a:r>
              <a:rPr lang="en-US" altLang="en-US" smtClean="0">
                <a:latin typeface="Arial" panose="020B0604020202020204" pitchFamily="34" charset="0"/>
                <a:cs typeface="Arial" panose="020B0604020202020204" pitchFamily="34" charset="0"/>
              </a:rPr>
              <a:t> -  10 questions per survey</a:t>
            </a:r>
          </a:p>
          <a:p>
            <a:pPr eaLnBrk="1" hangingPunct="1"/>
            <a:r>
              <a:rPr lang="en-US" altLang="en-US" smtClean="0">
                <a:latin typeface="Arial" panose="020B0604020202020204" pitchFamily="34" charset="0"/>
                <a:cs typeface="Arial" panose="020B0604020202020204" pitchFamily="34" charset="0"/>
              </a:rPr>
              <a:t> -  15 question types to choose from</a:t>
            </a:r>
          </a:p>
          <a:p>
            <a:pPr eaLnBrk="1" hangingPunct="1"/>
            <a:r>
              <a:rPr lang="en-US" altLang="en-US" smtClean="0">
                <a:latin typeface="Arial" panose="020B0604020202020204" pitchFamily="34" charset="0"/>
                <a:cs typeface="Arial" panose="020B0604020202020204" pitchFamily="34" charset="0"/>
              </a:rPr>
              <a:t> -  Ability to collect emails via weblink or email</a:t>
            </a:r>
          </a:p>
          <a:p>
            <a:pPr eaLnBrk="1" hangingPunct="1"/>
            <a:endParaRPr lang="en-US" altLang="en-US" smtClean="0">
              <a:latin typeface="Arial" panose="020B0604020202020204" pitchFamily="34" charset="0"/>
              <a:cs typeface="Arial" panose="020B0604020202020204" pitchFamily="34" charset="0"/>
            </a:endParaRPr>
          </a:p>
          <a:p>
            <a:pPr eaLnBrk="1" hangingPunct="1"/>
            <a:r>
              <a:rPr lang="en-US" altLang="en-US" smtClean="0">
                <a:latin typeface="Arial" panose="020B0604020202020204" pitchFamily="34" charset="0"/>
                <a:cs typeface="Arial" panose="020B0604020202020204" pitchFamily="34" charset="0"/>
              </a:rPr>
              <a:t>Get started by checking out our online tutorials to learn how to use SurveyMonkey:</a:t>
            </a:r>
          </a:p>
          <a:p>
            <a:pPr eaLnBrk="1" hangingPunct="1"/>
            <a:r>
              <a:rPr lang="en-US" altLang="en-US" smtClean="0">
                <a:latin typeface="Arial" panose="020B0604020202020204" pitchFamily="34" charset="0"/>
                <a:cs typeface="Arial" panose="020B0604020202020204" pitchFamily="34" charset="0"/>
                <a:hlinkClick r:id="rId3"/>
              </a:rPr>
              <a:t>http://www.surveymonkey.com/Home_Videos.aspx</a:t>
            </a:r>
            <a:endParaRPr lang="en-US" altLang="en-US" smtClean="0">
              <a:latin typeface="Arial" panose="020B0604020202020204" pitchFamily="34" charset="0"/>
              <a:cs typeface="Arial" panose="020B0604020202020204" pitchFamily="34" charset="0"/>
            </a:endParaRPr>
          </a:p>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959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5A2DF1E-49EF-433B-8055-651F960191A0}" type="slidenum">
              <a:rPr lang="en-US" altLang="en-US" smtClean="0"/>
              <a:pPr>
                <a:spcBef>
                  <a:spcPct val="0"/>
                </a:spcBef>
              </a:pPr>
              <a:t>29</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9424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F19F653-3CA1-4EB5-80C6-18C0F19D4F2E}" type="slidenum">
              <a:rPr lang="en-US" altLang="en-US" smtClean="0"/>
              <a:pPr>
                <a:spcBef>
                  <a:spcPct val="0"/>
                </a:spcBef>
              </a:pPr>
              <a:t>3</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3363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ECB1B63-40FD-4D28-B47D-F18764AA5A84}" type="slidenum">
              <a:rPr lang="en-US" altLang="en-US" smtClean="0"/>
              <a:pPr>
                <a:spcBef>
                  <a:spcPct val="0"/>
                </a:spcBef>
              </a:pPr>
              <a:t>4</a:t>
            </a:fld>
            <a:endParaRPr lang="en-US" altLang="en-US" smtClean="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807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4202085-57C0-48A9-884D-2F0D8F75A938}" type="slidenum">
              <a:rPr lang="en-US" altLang="en-US" smtClean="0"/>
              <a:pPr>
                <a:spcBef>
                  <a:spcPct val="0"/>
                </a:spcBef>
              </a:pPr>
              <a:t>5</a:t>
            </a:fld>
            <a:endParaRPr lang="en-US" altLang="en-US"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649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D5FF292-F59E-4147-B2A1-DC90EB1883B2}" type="slidenum">
              <a:rPr lang="en-US" altLang="en-US" smtClean="0"/>
              <a:pPr>
                <a:spcBef>
                  <a:spcPct val="0"/>
                </a:spcBef>
              </a:pPr>
              <a:t>6</a:t>
            </a:fld>
            <a:endParaRPr lang="en-US" alt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543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45362D4-2F17-4189-98E5-97A2FC6E7485}" type="slidenum">
              <a:rPr lang="en-US" altLang="en-US" smtClean="0"/>
              <a:pPr>
                <a:spcBef>
                  <a:spcPct val="0"/>
                </a:spcBef>
              </a:pPr>
              <a:t>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smtClean="0">
                <a:latin typeface="Arial" panose="020B0604020202020204" pitchFamily="34" charset="0"/>
                <a:cs typeface="Arial" panose="020B0604020202020204" pitchFamily="34" charset="0"/>
              </a:rPr>
              <a:t>List of Minimum elements is a document I have provided.   </a:t>
            </a:r>
            <a:endParaRPr lang="en-US" altLang="en-US" sz="900" smtClean="0">
              <a:latin typeface="Arial" panose="020B0604020202020204" pitchFamily="34" charset="0"/>
              <a:cs typeface="Arial" panose="020B0604020202020204" pitchFamily="34" charset="0"/>
            </a:endParaRPr>
          </a:p>
          <a:p>
            <a:pPr eaLnBrk="1" hangingPunct="1"/>
            <a:r>
              <a:rPr lang="en-US" altLang="en-US" sz="900" smtClean="0">
                <a:latin typeface="Arial" panose="020B0604020202020204" pitchFamily="34" charset="0"/>
                <a:cs typeface="Arial" panose="020B0604020202020204" pitchFamily="34" charset="0"/>
              </a:rPr>
              <a:t>UNCITRAL  -  http://www.uncitral.org/uncitral/en/uncitral_texts/procurement_infrastructure/1994Model.html</a:t>
            </a:r>
          </a:p>
          <a:p>
            <a:pPr eaLnBrk="1" hangingPunct="1"/>
            <a:r>
              <a:rPr lang="en-US" altLang="en-US" sz="900" smtClean="0">
                <a:latin typeface="Arial" panose="020B0604020202020204" pitchFamily="34" charset="0"/>
                <a:cs typeface="Arial" panose="020B0604020202020204" pitchFamily="34" charset="0"/>
              </a:rPr>
              <a:t>Country status -   http://www.uncitral.org/uncitral/en/uncitral_texts/procurement_infrastructure/1994Model_status.html</a:t>
            </a:r>
          </a:p>
          <a:p>
            <a:pPr eaLnBrk="1" hangingPunct="1"/>
            <a:r>
              <a:rPr lang="en-US" altLang="en-US" sz="900" smtClean="0">
                <a:latin typeface="Arial" panose="020B0604020202020204" pitchFamily="34" charset="0"/>
                <a:cs typeface="Arial" panose="020B0604020202020204" pitchFamily="34" charset="0"/>
              </a:rPr>
              <a:t>Doing Business Library   www.doingbusiness.org/LawLibrary/</a:t>
            </a:r>
          </a:p>
          <a:p>
            <a:pPr eaLnBrk="1" hangingPunct="1"/>
            <a:r>
              <a:rPr lang="en-US" altLang="en-US" sz="900" smtClean="0">
                <a:latin typeface="Arial" panose="020B0604020202020204" pitchFamily="34" charset="0"/>
                <a:cs typeface="Arial" panose="020B0604020202020204" pitchFamily="34" charset="0"/>
              </a:rPr>
              <a:t>WHO Operational Principles  -  </a:t>
            </a:r>
            <a:r>
              <a:rPr lang="en-US" altLang="en-US" smtClean="0">
                <a:latin typeface="Arial" panose="020B0604020202020204" pitchFamily="34" charset="0"/>
                <a:cs typeface="Arial" panose="020B0604020202020204" pitchFamily="34" charset="0"/>
              </a:rPr>
              <a:t>http://www.who.int/3by5/en/who-edm-par-99-5.pdf</a:t>
            </a:r>
            <a:endParaRPr lang="en-US" altLang="en-US" sz="900" smtClean="0">
              <a:latin typeface="Arial" panose="020B0604020202020204" pitchFamily="34" charset="0"/>
              <a:cs typeface="Arial" panose="020B0604020202020204" pitchFamily="34" charset="0"/>
            </a:endParaRPr>
          </a:p>
          <a:p>
            <a:pPr eaLnBrk="1" hangingPunct="1"/>
            <a:r>
              <a:rPr lang="en-US" altLang="en-US" sz="900" smtClean="0">
                <a:latin typeface="Arial" panose="020B0604020202020204" pitchFamily="34" charset="0"/>
                <a:cs typeface="Arial" panose="020B0604020202020204" pitchFamily="34" charset="0"/>
              </a:rPr>
              <a:t>  </a:t>
            </a:r>
          </a:p>
          <a:p>
            <a:pPr eaLnBrk="1" hangingPunct="1"/>
            <a:endParaRPr lang="en-US" altLang="en-US" sz="1000" smtClean="0">
              <a:latin typeface="Arial" panose="020B0604020202020204" pitchFamily="34" charset="0"/>
              <a:cs typeface="Arial" panose="020B0604020202020204" pitchFamily="34" charset="0"/>
            </a:endParaRPr>
          </a:p>
          <a:p>
            <a:pPr eaLnBrk="1" hangingPunct="1"/>
            <a:endParaRPr lang="en-US" altLang="en-US" sz="10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7260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E6BF5D3-8BA0-4FF2-8AEE-A70D031CF169}" type="slidenum">
              <a:rPr lang="en-US" altLang="en-US" smtClean="0"/>
              <a:pPr>
                <a:spcBef>
                  <a:spcPct val="0"/>
                </a:spcBef>
              </a:pPr>
              <a:t>8</a:t>
            </a:fld>
            <a:endParaRPr lang="en-US" alt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endParaRPr lang="en-US" altLang="en-US" sz="13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650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9A7719E-59A3-49D3-97BA-C8A4FCFEBCFD}" type="slidenum">
              <a:rPr lang="en-US" altLang="en-US" smtClean="0"/>
              <a:pPr>
                <a:spcBef>
                  <a:spcPct val="0"/>
                </a:spcBef>
              </a:pPr>
              <a:t>9</a:t>
            </a:fld>
            <a:endParaRPr lang="en-US" alt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endParaRPr lang="en-US" altLang="en-US" smtClean="0">
              <a:latin typeface="Arial" panose="020B0604020202020204" pitchFamily="34" charset="0"/>
              <a:cs typeface="Arial" panose="020B0604020202020204" pitchFamily="34" charset="0"/>
            </a:endParaRPr>
          </a:p>
          <a:p>
            <a:pPr lvl="1" eaLnBrk="1" hangingPunct="1"/>
            <a:endParaRPr lang="en-US" altLang="en-US" smtClean="0">
              <a:latin typeface="Arial" panose="020B0604020202020204" pitchFamily="34" charset="0"/>
              <a:cs typeface="Arial" panose="020B0604020202020204" pitchFamily="34" charset="0"/>
            </a:endParaRPr>
          </a:p>
          <a:p>
            <a:pPr lvl="1" eaLnBrk="1" hangingPunct="1"/>
            <a:r>
              <a:rPr lang="en-US" altLang="en-US" smtClean="0">
                <a:latin typeface="Arial" panose="020B0604020202020204" pitchFamily="34" charset="0"/>
                <a:cs typeface="Arial" panose="020B0604020202020204" pitchFamily="34" charset="0"/>
              </a:rPr>
              <a:t>Convention  http://www.uncitral.org/uncitral/en/uncitral_texts/sale_goods/1980CISG.html</a:t>
            </a:r>
            <a:endParaRPr lang="en-US" altLang="en-US" smtClean="0">
              <a:solidFill>
                <a:schemeClr val="accent2"/>
              </a:solidFill>
              <a:latin typeface="Arial" panose="020B0604020202020204" pitchFamily="34" charset="0"/>
              <a:cs typeface="Arial" panose="020B0604020202020204" pitchFamily="34" charset="0"/>
            </a:endParaRPr>
          </a:p>
          <a:p>
            <a:pPr lvl="1" eaLnBrk="1" hangingPunct="1"/>
            <a:endParaRPr lang="en-US" altLang="en-US" smtClean="0">
              <a:latin typeface="Arial" panose="020B0604020202020204" pitchFamily="34" charset="0"/>
              <a:cs typeface="Arial" panose="020B0604020202020204" pitchFamily="34" charset="0"/>
            </a:endParaRPr>
          </a:p>
          <a:p>
            <a:pPr lvl="1" eaLnBrk="1" hangingPunct="1"/>
            <a:r>
              <a:rPr lang="en-US" altLang="en-US" smtClean="0">
                <a:latin typeface="Arial" panose="020B0604020202020204" pitchFamily="34" charset="0"/>
                <a:cs typeface="Arial" panose="020B0604020202020204" pitchFamily="34" charset="0"/>
              </a:rPr>
              <a:t>What countries have adopted it?   - http://www.uncitral.org/uncitral/en/uncitral_texts/sale_goods/1980CISG_status.html</a:t>
            </a:r>
          </a:p>
          <a:p>
            <a:pPr lvl="1" eaLnBrk="1" hangingPunct="1"/>
            <a:endParaRPr lang="en-US" altLang="en-US" smtClean="0">
              <a:latin typeface="Arial" panose="020B0604020202020204" pitchFamily="34" charset="0"/>
              <a:cs typeface="Arial" panose="020B0604020202020204" pitchFamily="34" charset="0"/>
            </a:endParaRPr>
          </a:p>
          <a:p>
            <a:pPr lvl="1"/>
            <a:r>
              <a:rPr lang="en-US" altLang="en-US" smtClean="0">
                <a:latin typeface="Arial" panose="020B0604020202020204" pitchFamily="34" charset="0"/>
                <a:cs typeface="Arial" panose="020B0604020202020204" pitchFamily="34" charset="0"/>
              </a:rPr>
              <a:t>UNIDROIT   </a:t>
            </a:r>
            <a:r>
              <a:rPr lang="en-US" altLang="en-US" smtClean="0">
                <a:latin typeface="Arial" panose="020B0604020202020204" pitchFamily="34" charset="0"/>
                <a:cs typeface="Arial" panose="020B0604020202020204" pitchFamily="34" charset="0"/>
                <a:hlinkClick r:id="rId3"/>
              </a:rPr>
              <a:t>http://www.unidroit.org/english/conventions/c-main.htm</a:t>
            </a:r>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4233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E67A7578-05F4-40C5-916C-AC1ABEF900F2}" type="datetime1">
              <a:rPr lang="en-US"/>
              <a:pPr>
                <a:defRPr/>
              </a:pPr>
              <a:t>7/11/2015</a:t>
            </a:fld>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7B3BBC49-D414-4D1F-9315-0FFB0D6A3FAE}" type="slidenum">
              <a:rPr lang="en-US" altLang="en-US"/>
              <a:pPr>
                <a:defRPr/>
              </a:pPr>
              <a:t>‹#›</a:t>
            </a:fld>
            <a:endParaRPr lang="en-US" altLang="en-US"/>
          </a:p>
        </p:txBody>
      </p:sp>
    </p:spTree>
    <p:extLst>
      <p:ext uri="{BB962C8B-B14F-4D97-AF65-F5344CB8AC3E}">
        <p14:creationId xmlns:p14="http://schemas.microsoft.com/office/powerpoint/2010/main" val="4037773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A87BE61-C45C-4687-A04C-6444A2E10C0F}" type="datetime1">
              <a:rPr lang="en-US"/>
              <a:pPr>
                <a:defRPr/>
              </a:pPr>
              <a:t>7/11/2015</a:t>
            </a:fld>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760EA54D-3404-43D1-A027-8548A64A613F}" type="slidenum">
              <a:rPr lang="en-US" altLang="en-US"/>
              <a:pPr>
                <a:defRPr/>
              </a:pPr>
              <a:t>‹#›</a:t>
            </a:fld>
            <a:endParaRPr lang="en-US" altLang="en-US"/>
          </a:p>
        </p:txBody>
      </p:sp>
    </p:spTree>
    <p:extLst>
      <p:ext uri="{BB962C8B-B14F-4D97-AF65-F5344CB8AC3E}">
        <p14:creationId xmlns:p14="http://schemas.microsoft.com/office/powerpoint/2010/main" val="3582089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719263"/>
            <a:ext cx="8229600" cy="4411662"/>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9D7397C9-A030-49CE-BB9B-13B47B905E1D}" type="datetime1">
              <a:rPr lang="en-US"/>
              <a:pPr>
                <a:defRPr/>
              </a:pPr>
              <a:t>7/11/2015</a:t>
            </a:fld>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9EEEC65E-B48E-46C4-B920-96EA961913D2}" type="slidenum">
              <a:rPr lang="en-US" altLang="en-US"/>
              <a:pPr>
                <a:defRPr/>
              </a:pPr>
              <a:t>‹#›</a:t>
            </a:fld>
            <a:endParaRPr lang="en-US" altLang="en-US"/>
          </a:p>
        </p:txBody>
      </p:sp>
    </p:spTree>
    <p:extLst>
      <p:ext uri="{BB962C8B-B14F-4D97-AF65-F5344CB8AC3E}">
        <p14:creationId xmlns:p14="http://schemas.microsoft.com/office/powerpoint/2010/main" val="1229976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0662AA78-99CF-4CF5-AE1B-5EC02DB9FA31}" type="datetime1">
              <a:rPr lang="en-US"/>
              <a:pPr>
                <a:defRPr/>
              </a:pPr>
              <a:t>7/11/2015</a:t>
            </a:fld>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3518D301-7608-4FF6-B571-3609F4054739}" type="slidenum">
              <a:rPr lang="en-US" altLang="en-US"/>
              <a:pPr>
                <a:defRPr/>
              </a:pPr>
              <a:t>‹#›</a:t>
            </a:fld>
            <a:endParaRPr lang="en-US" altLang="en-US"/>
          </a:p>
        </p:txBody>
      </p:sp>
    </p:spTree>
    <p:extLst>
      <p:ext uri="{BB962C8B-B14F-4D97-AF65-F5344CB8AC3E}">
        <p14:creationId xmlns:p14="http://schemas.microsoft.com/office/powerpoint/2010/main" val="509824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fld id="{EC8FEA48-B9EB-4749-93E4-90DB8C58B13A}" type="datetime1">
              <a:rPr lang="en-US"/>
              <a:pPr>
                <a:defRPr/>
              </a:pPr>
              <a:t>7/11/2015</a:t>
            </a:fld>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67737F95-D50A-4B62-8141-0A024F2B867A}" type="slidenum">
              <a:rPr lang="en-US" altLang="en-US"/>
              <a:pPr>
                <a:defRPr/>
              </a:pPr>
              <a:t>‹#›</a:t>
            </a:fld>
            <a:endParaRPr lang="en-US" altLang="en-US"/>
          </a:p>
        </p:txBody>
      </p:sp>
    </p:spTree>
    <p:extLst>
      <p:ext uri="{BB962C8B-B14F-4D97-AF65-F5344CB8AC3E}">
        <p14:creationId xmlns:p14="http://schemas.microsoft.com/office/powerpoint/2010/main" val="4209078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fld id="{F60E0FC0-7D38-47BA-A417-B23E2D97EB64}" type="datetime1">
              <a:rPr lang="en-US"/>
              <a:pPr>
                <a:defRPr/>
              </a:pPr>
              <a:t>7/11/2015</a:t>
            </a:fld>
            <a:endParaRPr lang="en-US" alt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7"/>
          <p:cNvSpPr>
            <a:spLocks noGrp="1" noChangeArrowheads="1"/>
          </p:cNvSpPr>
          <p:nvPr>
            <p:ph type="sldNum" sz="quarter" idx="12"/>
          </p:nvPr>
        </p:nvSpPr>
        <p:spPr>
          <a:ln/>
        </p:spPr>
        <p:txBody>
          <a:bodyPr/>
          <a:lstStyle>
            <a:lvl1pPr>
              <a:defRPr/>
            </a:lvl1pPr>
          </a:lstStyle>
          <a:p>
            <a:pPr>
              <a:defRPr/>
            </a:pPr>
            <a:fld id="{7D4FD8D8-F0F0-4A00-9FF1-A446743A972D}" type="slidenum">
              <a:rPr lang="en-US" altLang="en-US"/>
              <a:pPr>
                <a:defRPr/>
              </a:pPr>
              <a:t>‹#›</a:t>
            </a:fld>
            <a:endParaRPr lang="en-US" altLang="en-US"/>
          </a:p>
        </p:txBody>
      </p:sp>
    </p:spTree>
    <p:extLst>
      <p:ext uri="{BB962C8B-B14F-4D97-AF65-F5344CB8AC3E}">
        <p14:creationId xmlns:p14="http://schemas.microsoft.com/office/powerpoint/2010/main" val="1362168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fld id="{BC7AE865-5E44-45BA-AB15-0128E0E6EE58}" type="datetime1">
              <a:rPr lang="en-US"/>
              <a:pPr>
                <a:defRPr/>
              </a:pPr>
              <a:t>7/11/2015</a:t>
            </a:fld>
            <a:endParaRPr lang="en-US" alt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7"/>
          <p:cNvSpPr>
            <a:spLocks noGrp="1" noChangeArrowheads="1"/>
          </p:cNvSpPr>
          <p:nvPr>
            <p:ph type="sldNum" sz="quarter" idx="12"/>
          </p:nvPr>
        </p:nvSpPr>
        <p:spPr>
          <a:ln/>
        </p:spPr>
        <p:txBody>
          <a:bodyPr/>
          <a:lstStyle>
            <a:lvl1pPr>
              <a:defRPr/>
            </a:lvl1pPr>
          </a:lstStyle>
          <a:p>
            <a:pPr>
              <a:defRPr/>
            </a:pPr>
            <a:fld id="{709DB2B3-0F16-4644-B215-E10350057EEF}" type="slidenum">
              <a:rPr lang="en-US" altLang="en-US"/>
              <a:pPr>
                <a:defRPr/>
              </a:pPr>
              <a:t>‹#›</a:t>
            </a:fld>
            <a:endParaRPr lang="en-US" altLang="en-US"/>
          </a:p>
        </p:txBody>
      </p:sp>
    </p:spTree>
    <p:extLst>
      <p:ext uri="{BB962C8B-B14F-4D97-AF65-F5344CB8AC3E}">
        <p14:creationId xmlns:p14="http://schemas.microsoft.com/office/powerpoint/2010/main" val="2546505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5B43130E-77C3-46B2-A725-ACE005CAAAF2}" type="datetime1">
              <a:rPr lang="en-US"/>
              <a:pPr>
                <a:defRPr/>
              </a:pPr>
              <a:t>7/11/2015</a:t>
            </a:fld>
            <a:endParaRPr lang="en-US" alt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
          <p:cNvSpPr>
            <a:spLocks noGrp="1" noChangeArrowheads="1"/>
          </p:cNvSpPr>
          <p:nvPr>
            <p:ph type="sldNum" sz="quarter" idx="12"/>
          </p:nvPr>
        </p:nvSpPr>
        <p:spPr>
          <a:ln/>
        </p:spPr>
        <p:txBody>
          <a:bodyPr/>
          <a:lstStyle>
            <a:lvl1pPr>
              <a:defRPr/>
            </a:lvl1pPr>
          </a:lstStyle>
          <a:p>
            <a:pPr>
              <a:defRPr/>
            </a:pPr>
            <a:fld id="{D7A55404-F45E-414D-AFD2-3274251BBCF4}" type="slidenum">
              <a:rPr lang="en-US" altLang="en-US"/>
              <a:pPr>
                <a:defRPr/>
              </a:pPr>
              <a:t>‹#›</a:t>
            </a:fld>
            <a:endParaRPr lang="en-US" altLang="en-US"/>
          </a:p>
        </p:txBody>
      </p:sp>
    </p:spTree>
    <p:extLst>
      <p:ext uri="{BB962C8B-B14F-4D97-AF65-F5344CB8AC3E}">
        <p14:creationId xmlns:p14="http://schemas.microsoft.com/office/powerpoint/2010/main" val="1515829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9CE692DA-1A89-4CA5-BAB7-87F8F9063289}" type="datetime1">
              <a:rPr lang="en-US"/>
              <a:pPr>
                <a:defRPr/>
              </a:pPr>
              <a:t>7/11/2015</a:t>
            </a:fld>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09EA5474-F4E9-4ED2-887E-8CBEAE174B0E}" type="slidenum">
              <a:rPr lang="en-US" altLang="en-US"/>
              <a:pPr>
                <a:defRPr/>
              </a:pPr>
              <a:t>‹#›</a:t>
            </a:fld>
            <a:endParaRPr lang="en-US" altLang="en-US"/>
          </a:p>
        </p:txBody>
      </p:sp>
    </p:spTree>
    <p:extLst>
      <p:ext uri="{BB962C8B-B14F-4D97-AF65-F5344CB8AC3E}">
        <p14:creationId xmlns:p14="http://schemas.microsoft.com/office/powerpoint/2010/main" val="3961011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D03C42E-FD52-4437-85E1-7ECABF5BD7FE}" type="datetime1">
              <a:rPr lang="en-US"/>
              <a:pPr>
                <a:defRPr/>
              </a:pPr>
              <a:t>7/11/2015</a:t>
            </a:fld>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0D6EFF0F-57B6-4656-BD7A-5BE18E61CED4}" type="slidenum">
              <a:rPr lang="en-US" altLang="en-US"/>
              <a:pPr>
                <a:defRPr/>
              </a:pPr>
              <a:t>‹#›</a:t>
            </a:fld>
            <a:endParaRPr lang="en-US" altLang="en-US"/>
          </a:p>
        </p:txBody>
      </p:sp>
    </p:spTree>
    <p:extLst>
      <p:ext uri="{BB962C8B-B14F-4D97-AF65-F5344CB8AC3E}">
        <p14:creationId xmlns:p14="http://schemas.microsoft.com/office/powerpoint/2010/main" val="3317506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46E3C74C-5FF1-4BE9-8105-042A4472530C}" type="datetime1">
              <a:rPr lang="en-US"/>
              <a:pPr>
                <a:defRPr/>
              </a:pPr>
              <a:t>7/11/2015</a:t>
            </a:fld>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05525C99-F506-425A-AF4B-71B4C6A7D37C}" type="slidenum">
              <a:rPr lang="en-US" altLang="en-US"/>
              <a:pPr>
                <a:defRPr/>
              </a:pPr>
              <a:t>‹#›</a:t>
            </a:fld>
            <a:endParaRPr lang="en-US" altLang="en-US"/>
          </a:p>
        </p:txBody>
      </p:sp>
    </p:spTree>
    <p:extLst>
      <p:ext uri="{BB962C8B-B14F-4D97-AF65-F5344CB8AC3E}">
        <p14:creationId xmlns:p14="http://schemas.microsoft.com/office/powerpoint/2010/main" val="3652086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 name="Rectangle 3"/>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052" name="Rectangle 4"/>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25"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cs typeface="Arial" charset="0"/>
              </a:defRPr>
            </a:lvl1pPr>
          </a:lstStyle>
          <a:p>
            <a:pPr>
              <a:defRPr/>
            </a:pPr>
            <a:fld id="{CA3A799B-1C62-4D22-AB13-2C720EB7D5A2}" type="datetime1">
              <a:rPr lang="en-US"/>
              <a:pPr>
                <a:defRPr/>
              </a:pPr>
              <a:t>7/11/2015</a:t>
            </a:fld>
            <a:endParaRPr lang="en-US" altLang="en-US"/>
          </a:p>
        </p:txBody>
      </p:sp>
      <p:sp>
        <p:nvSpPr>
          <p:cNvPr id="30726"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cs typeface="Arial" charset="0"/>
              </a:defRPr>
            </a:lvl1pPr>
          </a:lstStyle>
          <a:p>
            <a:pPr>
              <a:defRPr/>
            </a:pPr>
            <a:endParaRPr lang="en-US" altLang="en-US"/>
          </a:p>
        </p:txBody>
      </p:sp>
      <p:sp>
        <p:nvSpPr>
          <p:cNvPr id="30727"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37BA09E7-727A-4695-9E02-170A43E6AABC}" type="slidenum">
              <a:rPr lang="en-US" altLang="en-US"/>
              <a:pPr>
                <a:defRPr/>
              </a:pPr>
              <a:t>‹#›</a:t>
            </a:fld>
            <a:endParaRPr lang="en-US" altLang="en-US"/>
          </a:p>
        </p:txBody>
      </p:sp>
      <p:grpSp>
        <p:nvGrpSpPr>
          <p:cNvPr id="2056" name="Group 8"/>
          <p:cNvGrpSpPr>
            <a:grpSpLocks/>
          </p:cNvGrpSpPr>
          <p:nvPr/>
        </p:nvGrpSpPr>
        <p:grpSpPr bwMode="auto">
          <a:xfrm>
            <a:off x="8153400" y="152400"/>
            <a:ext cx="792163" cy="1295400"/>
            <a:chOff x="5136" y="960"/>
            <a:chExt cx="528" cy="864"/>
          </a:xfrm>
        </p:grpSpPr>
        <p:sp>
          <p:nvSpPr>
            <p:cNvPr id="2057" name="Oval 9"/>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58" name="Oval 10"/>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59" name="Oval 11"/>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60" name="Oval 12"/>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61" name="Oval 13"/>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62" name="Oval 14"/>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63" name="Oval 15"/>
            <p:cNvSpPr>
              <a:spLocks noChangeArrowheads="1"/>
            </p:cNvSpPr>
            <p:nvPr/>
          </p:nvSpPr>
          <p:spPr bwMode="auto">
            <a:xfrm>
              <a:off x="5472" y="1072"/>
              <a:ext cx="76" cy="7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64" name="Oval 16"/>
            <p:cNvSpPr>
              <a:spLocks noChangeArrowheads="1"/>
            </p:cNvSpPr>
            <p:nvPr/>
          </p:nvSpPr>
          <p:spPr bwMode="auto">
            <a:xfrm>
              <a:off x="5136" y="1184"/>
              <a:ext cx="80" cy="76"/>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65" name="Oval 17"/>
            <p:cNvSpPr>
              <a:spLocks noChangeArrowheads="1"/>
            </p:cNvSpPr>
            <p:nvPr/>
          </p:nvSpPr>
          <p:spPr bwMode="auto">
            <a:xfrm>
              <a:off x="5248" y="1184"/>
              <a:ext cx="79" cy="76"/>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66" name="Oval 18"/>
            <p:cNvSpPr>
              <a:spLocks noChangeArrowheads="1"/>
            </p:cNvSpPr>
            <p:nvPr/>
          </p:nvSpPr>
          <p:spPr bwMode="auto">
            <a:xfrm>
              <a:off x="5360" y="1184"/>
              <a:ext cx="76" cy="7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67" name="Oval 19"/>
            <p:cNvSpPr>
              <a:spLocks noChangeArrowheads="1"/>
            </p:cNvSpPr>
            <p:nvPr/>
          </p:nvSpPr>
          <p:spPr bwMode="auto">
            <a:xfrm>
              <a:off x="5472" y="1184"/>
              <a:ext cx="76" cy="7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68" name="Oval 20"/>
            <p:cNvSpPr>
              <a:spLocks noChangeArrowheads="1"/>
            </p:cNvSpPr>
            <p:nvPr/>
          </p:nvSpPr>
          <p:spPr bwMode="auto">
            <a:xfrm>
              <a:off x="5584" y="1184"/>
              <a:ext cx="80" cy="7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69" name="Oval 21"/>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70" name="Oval 22"/>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71" name="Oval 23"/>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72" name="Oval 24"/>
            <p:cNvSpPr>
              <a:spLocks noChangeArrowheads="1"/>
            </p:cNvSpPr>
            <p:nvPr/>
          </p:nvSpPr>
          <p:spPr bwMode="auto">
            <a:xfrm>
              <a:off x="5472" y="1296"/>
              <a:ext cx="76"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73" name="Oval 25"/>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74" name="Oval 26"/>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75" name="Oval 27"/>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76" name="Oval 28"/>
            <p:cNvSpPr>
              <a:spLocks noChangeArrowheads="1"/>
            </p:cNvSpPr>
            <p:nvPr/>
          </p:nvSpPr>
          <p:spPr bwMode="auto">
            <a:xfrm>
              <a:off x="5472" y="1408"/>
              <a:ext cx="76"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77" name="Oval 29"/>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78" name="Oval 30"/>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79" name="Oval 31"/>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80" name="Oval 32"/>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81" name="Oval 33"/>
            <p:cNvSpPr>
              <a:spLocks noChangeArrowheads="1"/>
            </p:cNvSpPr>
            <p:nvPr/>
          </p:nvSpPr>
          <p:spPr bwMode="auto">
            <a:xfrm>
              <a:off x="5472" y="1520"/>
              <a:ext cx="76" cy="79"/>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82" name="Oval 34"/>
            <p:cNvSpPr>
              <a:spLocks noChangeArrowheads="1"/>
            </p:cNvSpPr>
            <p:nvPr/>
          </p:nvSpPr>
          <p:spPr bwMode="auto">
            <a:xfrm>
              <a:off x="5136" y="1632"/>
              <a:ext cx="80" cy="7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83" name="Oval 35"/>
            <p:cNvSpPr>
              <a:spLocks noChangeArrowheads="1"/>
            </p:cNvSpPr>
            <p:nvPr/>
          </p:nvSpPr>
          <p:spPr bwMode="auto">
            <a:xfrm>
              <a:off x="5248" y="1632"/>
              <a:ext cx="79" cy="7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84" name="Oval 36"/>
            <p:cNvSpPr>
              <a:spLocks noChangeArrowheads="1"/>
            </p:cNvSpPr>
            <p:nvPr/>
          </p:nvSpPr>
          <p:spPr bwMode="auto">
            <a:xfrm>
              <a:off x="5360" y="1632"/>
              <a:ext cx="76" cy="76"/>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85" name="Oval 37"/>
            <p:cNvSpPr>
              <a:spLocks noChangeArrowheads="1"/>
            </p:cNvSpPr>
            <p:nvPr/>
          </p:nvSpPr>
          <p:spPr bwMode="auto">
            <a:xfrm>
              <a:off x="5472" y="1632"/>
              <a:ext cx="76" cy="76"/>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86" name="Oval 38"/>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2087" name="Oval 39"/>
            <p:cNvSpPr>
              <a:spLocks noChangeArrowheads="1"/>
            </p:cNvSpPr>
            <p:nvPr/>
          </p:nvSpPr>
          <p:spPr bwMode="auto">
            <a:xfrm>
              <a:off x="5472" y="1744"/>
              <a:ext cx="76"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gr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cs typeface="Arial" charset="0"/>
        </a:defRPr>
      </a:lvl2pPr>
      <a:lvl3pPr algn="l" rtl="0" eaLnBrk="0" fontAlgn="base" hangingPunct="0">
        <a:spcBef>
          <a:spcPct val="0"/>
        </a:spcBef>
        <a:spcAft>
          <a:spcPct val="0"/>
        </a:spcAft>
        <a:defRPr sz="3900" b="1">
          <a:solidFill>
            <a:schemeClr val="tx2"/>
          </a:solidFill>
          <a:latin typeface="Arial" charset="0"/>
          <a:cs typeface="Arial" charset="0"/>
        </a:defRPr>
      </a:lvl3pPr>
      <a:lvl4pPr algn="l" rtl="0" eaLnBrk="0" fontAlgn="base" hangingPunct="0">
        <a:spcBef>
          <a:spcPct val="0"/>
        </a:spcBef>
        <a:spcAft>
          <a:spcPct val="0"/>
        </a:spcAft>
        <a:defRPr sz="3900" b="1">
          <a:solidFill>
            <a:schemeClr val="tx2"/>
          </a:solidFill>
          <a:latin typeface="Arial" charset="0"/>
          <a:cs typeface="Arial" charset="0"/>
        </a:defRPr>
      </a:lvl4pPr>
      <a:lvl5pPr algn="l" rtl="0" eaLnBrk="0" fontAlgn="base" hangingPunct="0">
        <a:spcBef>
          <a:spcPct val="0"/>
        </a:spcBef>
        <a:spcAft>
          <a:spcPct val="0"/>
        </a:spcAft>
        <a:defRPr sz="3900" b="1">
          <a:solidFill>
            <a:schemeClr val="tx2"/>
          </a:solidFill>
          <a:latin typeface="Arial" charset="0"/>
          <a:cs typeface="Arial" charset="0"/>
        </a:defRPr>
      </a:lvl5pPr>
      <a:lvl6pPr marL="457200" algn="l" rtl="0" fontAlgn="base">
        <a:spcBef>
          <a:spcPct val="0"/>
        </a:spcBef>
        <a:spcAft>
          <a:spcPct val="0"/>
        </a:spcAft>
        <a:defRPr sz="3900" b="1">
          <a:solidFill>
            <a:schemeClr val="tx2"/>
          </a:solidFill>
          <a:latin typeface="Arial" charset="0"/>
          <a:cs typeface="Arial" charset="0"/>
        </a:defRPr>
      </a:lvl6pPr>
      <a:lvl7pPr marL="914400" algn="l" rtl="0" fontAlgn="base">
        <a:spcBef>
          <a:spcPct val="0"/>
        </a:spcBef>
        <a:spcAft>
          <a:spcPct val="0"/>
        </a:spcAft>
        <a:defRPr sz="3900" b="1">
          <a:solidFill>
            <a:schemeClr val="tx2"/>
          </a:solidFill>
          <a:latin typeface="Arial" charset="0"/>
          <a:cs typeface="Arial" charset="0"/>
        </a:defRPr>
      </a:lvl7pPr>
      <a:lvl8pPr marL="1371600" algn="l" rtl="0" fontAlgn="base">
        <a:spcBef>
          <a:spcPct val="0"/>
        </a:spcBef>
        <a:spcAft>
          <a:spcPct val="0"/>
        </a:spcAft>
        <a:defRPr sz="3900" b="1">
          <a:solidFill>
            <a:schemeClr val="tx2"/>
          </a:solidFill>
          <a:latin typeface="Arial" charset="0"/>
          <a:cs typeface="Arial" charset="0"/>
        </a:defRPr>
      </a:lvl8pPr>
      <a:lvl9pPr marL="1828800" algn="l" rtl="0" fontAlgn="base">
        <a:spcBef>
          <a:spcPct val="0"/>
        </a:spcBef>
        <a:spcAft>
          <a:spcPct val="0"/>
        </a:spcAft>
        <a:defRPr sz="39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mn-lt"/>
          <a:cs typeface="+mn-cs"/>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sz="2300">
          <a:solidFill>
            <a:schemeClr val="tx1"/>
          </a:solidFill>
          <a:latin typeface="+mn-lt"/>
          <a:cs typeface="+mn-cs"/>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cs typeface="+mn-cs"/>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cs typeface="+mn-cs"/>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hyperlink" Target="mailto:michele@micheleforzley.com"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1.png"/><Relationship Id="rId4" Type="http://schemas.openxmlformats.org/officeDocument/2006/relationships/image" Target="../media/image2.w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1.xml"/><Relationship Id="rId7" Type="http://schemas.openxmlformats.org/officeDocument/2006/relationships/diagramQuickStyle" Target="../diagrams/quickStyle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idx="4294967295"/>
          </p:nvPr>
        </p:nvSpPr>
        <p:spPr>
          <a:xfrm>
            <a:off x="228600" y="533400"/>
            <a:ext cx="6781800" cy="2200275"/>
          </a:xfrm>
        </p:spPr>
        <p:txBody>
          <a:bodyPr/>
          <a:lstStyle/>
          <a:p>
            <a:pPr eaLnBrk="1" hangingPunct="1"/>
            <a:r>
              <a:rPr lang="en-US" altLang="en-US" sz="3200" smtClean="0">
                <a:latin typeface="Verdana" panose="020B0604030504040204" pitchFamily="34" charset="0"/>
              </a:rPr>
              <a:t>Business Skills, Practices &amp; the Law:  Essential Tools in Medical Products Procurement</a:t>
            </a:r>
            <a:r>
              <a:rPr lang="en-US" altLang="en-US" sz="3200" smtClean="0"/>
              <a:t>      </a:t>
            </a:r>
          </a:p>
        </p:txBody>
      </p:sp>
      <p:sp>
        <p:nvSpPr>
          <p:cNvPr id="5123" name="Rectangle 3"/>
          <p:cNvSpPr>
            <a:spLocks noGrp="1" noChangeArrowheads="1"/>
          </p:cNvSpPr>
          <p:nvPr>
            <p:ph type="subTitle" idx="4294967295"/>
          </p:nvPr>
        </p:nvSpPr>
        <p:spPr>
          <a:xfrm>
            <a:off x="228600" y="2819400"/>
            <a:ext cx="6934200" cy="3122613"/>
          </a:xfrm>
        </p:spPr>
        <p:txBody>
          <a:bodyPr/>
          <a:lstStyle/>
          <a:p>
            <a:pPr marL="0" indent="0" algn="r" eaLnBrk="1" hangingPunct="1">
              <a:buFont typeface="Wingdings" panose="05000000000000000000" pitchFamily="2" charset="2"/>
              <a:buNone/>
            </a:pPr>
            <a:r>
              <a:rPr lang="en-US" altLang="en-US" sz="2800" dirty="0" smtClean="0"/>
              <a:t>Presented by</a:t>
            </a:r>
          </a:p>
          <a:p>
            <a:pPr marL="0" indent="0" algn="r" eaLnBrk="1" hangingPunct="1">
              <a:buFont typeface="Wingdings" panose="05000000000000000000" pitchFamily="2" charset="2"/>
              <a:buNone/>
            </a:pPr>
            <a:r>
              <a:rPr lang="en-US" altLang="en-US" sz="2800" dirty="0" smtClean="0"/>
              <a:t>Michele Forzley, JD, MPH</a:t>
            </a:r>
            <a:endParaRPr lang="en-US" altLang="en-US" sz="2800" i="1" dirty="0" smtClean="0"/>
          </a:p>
          <a:p>
            <a:pPr marL="0" indent="0" algn="r" eaLnBrk="1" hangingPunct="1">
              <a:buFont typeface="Wingdings" panose="05000000000000000000" pitchFamily="2" charset="2"/>
              <a:buNone/>
            </a:pPr>
            <a:r>
              <a:rPr lang="en-US" altLang="en-US" sz="2800" dirty="0" smtClean="0">
                <a:hlinkClick r:id="rId5"/>
              </a:rPr>
              <a:t>michele@micheleforzley.com</a:t>
            </a:r>
            <a:endParaRPr lang="en-US" altLang="en-US" sz="2800" dirty="0" smtClean="0"/>
          </a:p>
          <a:p>
            <a:pPr marL="0" indent="0" algn="r" eaLnBrk="1" hangingPunct="1">
              <a:buFont typeface="Wingdings" panose="05000000000000000000" pitchFamily="2" charset="2"/>
              <a:buNone/>
            </a:pPr>
            <a:r>
              <a:rPr lang="en-US" altLang="en-US" sz="2800" dirty="0" smtClean="0"/>
              <a:t>301-565-0680</a:t>
            </a:r>
          </a:p>
          <a:p>
            <a:pPr marL="0" indent="0" algn="r" eaLnBrk="1" hangingPunct="1">
              <a:buFont typeface="Wingdings" panose="05000000000000000000" pitchFamily="2" charset="2"/>
              <a:buNone/>
            </a:pPr>
            <a:r>
              <a:rPr lang="en-US" altLang="en-US" sz="2800" dirty="0" smtClean="0"/>
              <a:t>December 2009</a:t>
            </a:r>
          </a:p>
          <a:p>
            <a:pPr marL="0" indent="0" eaLnBrk="1" hangingPunct="1">
              <a:buFont typeface="Wingdings" panose="05000000000000000000" pitchFamily="2" charset="2"/>
              <a:buNone/>
            </a:pPr>
            <a:r>
              <a:rPr lang="en-US" altLang="en-US" sz="2400" b="1" dirty="0" smtClean="0">
                <a:solidFill>
                  <a:schemeClr val="accent2"/>
                </a:solidFill>
              </a:rPr>
              <a:t>                         </a:t>
            </a:r>
            <a:endParaRPr lang="en-US" altLang="en-US" sz="2400" b="1" dirty="0" smtClean="0"/>
          </a:p>
        </p:txBody>
      </p:sp>
      <p:sp>
        <p:nvSpPr>
          <p:cNvPr id="5124" name="AutoShape 5" descr="DD1FE3CC-DFBF-4863-8C48-01BBDCB4F344@cable"/>
          <p:cNvSpPr>
            <a:spLocks noChangeAspect="1" noChangeArrowheads="1"/>
          </p:cNvSpPr>
          <p:nvPr/>
        </p:nvSpPr>
        <p:spPr bwMode="auto">
          <a:xfrm>
            <a:off x="155575" y="46038"/>
            <a:ext cx="86106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5125" name="AutoShape 7" descr="DD1FE3CC-DFBF-4863-8C48-01BBDCB4F344@cable"/>
          <p:cNvSpPr>
            <a:spLocks noChangeAspect="1" noChangeArrowheads="1"/>
          </p:cNvSpPr>
          <p:nvPr/>
        </p:nvSpPr>
        <p:spPr bwMode="auto">
          <a:xfrm>
            <a:off x="155575" y="46038"/>
            <a:ext cx="86106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p>
        </p:txBody>
      </p:sp>
      <p:pic>
        <p:nvPicPr>
          <p:cNvPr id="2" name="mf_audio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600" y="572293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FFF38E6B-584F-49FE-AE46-7025E3410E6A}" type="slidenum">
              <a:rPr lang="en-US" altLang="en-US" sz="1000" smtClean="0"/>
              <a:pPr>
                <a:spcBef>
                  <a:spcPct val="0"/>
                </a:spcBef>
                <a:buClrTx/>
                <a:buSzTx/>
                <a:buFontTx/>
                <a:buNone/>
              </a:pPr>
              <a:t>10</a:t>
            </a:fld>
            <a:endParaRPr lang="en-US" altLang="en-US" sz="1000" smtClean="0"/>
          </a:p>
        </p:txBody>
      </p:sp>
      <p:sp>
        <p:nvSpPr>
          <p:cNvPr id="22531" name="Rectangle 2"/>
          <p:cNvSpPr>
            <a:spLocks noGrp="1" noChangeArrowheads="1"/>
          </p:cNvSpPr>
          <p:nvPr>
            <p:ph type="title"/>
          </p:nvPr>
        </p:nvSpPr>
        <p:spPr>
          <a:xfrm>
            <a:off x="457200" y="0"/>
            <a:ext cx="7543800" cy="1219200"/>
          </a:xfrm>
        </p:spPr>
        <p:txBody>
          <a:bodyPr/>
          <a:lstStyle/>
          <a:p>
            <a:pPr eaLnBrk="1" hangingPunct="1"/>
            <a:r>
              <a:rPr lang="en-US" altLang="en-US" sz="3200" smtClean="0">
                <a:latin typeface="Verdana" panose="020B0604030504040204" pitchFamily="34" charset="0"/>
              </a:rPr>
              <a:t>Parties to the contract</a:t>
            </a:r>
          </a:p>
        </p:txBody>
      </p:sp>
      <p:sp>
        <p:nvSpPr>
          <p:cNvPr id="22532" name="Rectangle 3"/>
          <p:cNvSpPr>
            <a:spLocks noGrp="1" noChangeArrowheads="1"/>
          </p:cNvSpPr>
          <p:nvPr>
            <p:ph type="body" idx="1"/>
          </p:nvPr>
        </p:nvSpPr>
        <p:spPr>
          <a:xfrm>
            <a:off x="457200" y="1447800"/>
            <a:ext cx="8229600" cy="4835525"/>
          </a:xfrm>
        </p:spPr>
        <p:txBody>
          <a:bodyPr/>
          <a:lstStyle/>
          <a:p>
            <a:pPr eaLnBrk="1" hangingPunct="1"/>
            <a:r>
              <a:rPr lang="en-US" altLang="en-US" sz="2600" smtClean="0"/>
              <a:t>Buyer – Procurement Entity </a:t>
            </a:r>
          </a:p>
          <a:p>
            <a:pPr eaLnBrk="1" hangingPunct="1"/>
            <a:r>
              <a:rPr lang="en-US" altLang="en-US" sz="2600" smtClean="0"/>
              <a:t>Seller – Who and what is the seller?</a:t>
            </a:r>
          </a:p>
          <a:p>
            <a:pPr lvl="1" eaLnBrk="1" hangingPunct="1"/>
            <a:r>
              <a:rPr lang="en-US" altLang="en-US" sz="2200" smtClean="0"/>
              <a:t>Manufacturer</a:t>
            </a:r>
          </a:p>
          <a:p>
            <a:pPr lvl="1" eaLnBrk="1" hangingPunct="1"/>
            <a:r>
              <a:rPr lang="en-US" altLang="en-US" sz="2200" smtClean="0"/>
              <a:t>Seller’s agent, distributor, or export management company </a:t>
            </a:r>
          </a:p>
          <a:p>
            <a:pPr eaLnBrk="1" hangingPunct="1"/>
            <a:r>
              <a:rPr lang="en-US" altLang="en-US" sz="2600" smtClean="0"/>
              <a:t>Ensuring Product Quality and Performance</a:t>
            </a:r>
          </a:p>
          <a:p>
            <a:pPr lvl="1" eaLnBrk="1" hangingPunct="1"/>
            <a:r>
              <a:rPr lang="en-US" altLang="en-US" sz="2200" smtClean="0"/>
              <a:t>Pre-bid prequalification of bidders  </a:t>
            </a:r>
          </a:p>
          <a:p>
            <a:pPr lvl="1" eaLnBrk="1" hangingPunct="1"/>
            <a:r>
              <a:rPr lang="en-US" altLang="en-US" sz="2200" smtClean="0"/>
              <a:t>Contract terms</a:t>
            </a:r>
          </a:p>
          <a:p>
            <a:pPr lvl="1" eaLnBrk="1" hangingPunct="1"/>
            <a:r>
              <a:rPr lang="en-US" altLang="en-US" sz="2200" smtClean="0"/>
              <a:t>Post contract monitoring of implementation </a:t>
            </a:r>
          </a:p>
          <a:p>
            <a:pPr eaLnBrk="1" hangingPunct="1"/>
            <a:r>
              <a:rPr lang="en-US" altLang="en-US" sz="2600" smtClean="0"/>
              <a:t>WHO</a:t>
            </a:r>
            <a:r>
              <a:rPr lang="en-US" altLang="en-US" sz="2600" smtClean="0">
                <a:solidFill>
                  <a:schemeClr val="accent2"/>
                </a:solidFill>
              </a:rPr>
              <a:t> Model </a:t>
            </a:r>
            <a:r>
              <a:rPr lang="en-US" altLang="en-US" sz="2600" smtClean="0"/>
              <a:t>Quality Assurance System </a:t>
            </a:r>
          </a:p>
          <a:p>
            <a:pPr eaLnBrk="1" hangingPunct="1"/>
            <a:r>
              <a:rPr lang="en-US" altLang="en-US" sz="2600" smtClean="0">
                <a:solidFill>
                  <a:schemeClr val="accent2"/>
                </a:solidFill>
              </a:rPr>
              <a:t>Chart </a:t>
            </a:r>
            <a:r>
              <a:rPr lang="en-US" altLang="en-US" sz="2600" smtClean="0"/>
              <a:t>of key steps in prequalification</a:t>
            </a:r>
          </a:p>
        </p:txBody>
      </p:sp>
      <p:pic>
        <p:nvPicPr>
          <p:cNvPr id="2" name="mf_audio_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3200" y="564565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0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E456D326-2630-4135-9053-0E91E0AAB7CC}" type="slidenum">
              <a:rPr lang="en-US" altLang="en-US" sz="1000" smtClean="0"/>
              <a:pPr>
                <a:spcBef>
                  <a:spcPct val="0"/>
                </a:spcBef>
                <a:buClrTx/>
                <a:buSzTx/>
                <a:buFontTx/>
                <a:buNone/>
              </a:pPr>
              <a:t>11</a:t>
            </a:fld>
            <a:endParaRPr lang="en-US" altLang="en-US" sz="1000" smtClean="0"/>
          </a:p>
        </p:txBody>
      </p:sp>
      <p:sp>
        <p:nvSpPr>
          <p:cNvPr id="24579" name="Rectangle 2"/>
          <p:cNvSpPr>
            <a:spLocks noGrp="1" noChangeArrowheads="1"/>
          </p:cNvSpPr>
          <p:nvPr>
            <p:ph type="title"/>
          </p:nvPr>
        </p:nvSpPr>
        <p:spPr/>
        <p:txBody>
          <a:bodyPr/>
          <a:lstStyle/>
          <a:p>
            <a:pPr eaLnBrk="1" hangingPunct="1"/>
            <a:r>
              <a:rPr lang="en-US" altLang="en-US" sz="3200" smtClean="0">
                <a:latin typeface="Verdana" panose="020B0604030504040204" pitchFamily="34" charset="0"/>
              </a:rPr>
              <a:t>Seller’s Agents</a:t>
            </a:r>
            <a:r>
              <a:rPr lang="en-US" altLang="en-US" smtClean="0"/>
              <a:t> </a:t>
            </a:r>
          </a:p>
        </p:txBody>
      </p:sp>
      <p:sp>
        <p:nvSpPr>
          <p:cNvPr id="24580" name="Rectangle 3"/>
          <p:cNvSpPr>
            <a:spLocks noGrp="1" noChangeArrowheads="1"/>
          </p:cNvSpPr>
          <p:nvPr>
            <p:ph type="body" idx="1"/>
          </p:nvPr>
        </p:nvSpPr>
        <p:spPr>
          <a:xfrm>
            <a:off x="457200" y="1447800"/>
            <a:ext cx="8229600" cy="4683125"/>
          </a:xfrm>
        </p:spPr>
        <p:txBody>
          <a:bodyPr/>
          <a:lstStyle/>
          <a:p>
            <a:pPr eaLnBrk="1" hangingPunct="1"/>
            <a:r>
              <a:rPr lang="en-US" altLang="en-US" sz="2800" smtClean="0"/>
              <a:t>Special problem with seller’s agents</a:t>
            </a:r>
          </a:p>
          <a:p>
            <a:pPr eaLnBrk="1" hangingPunct="1"/>
            <a:r>
              <a:rPr lang="en-US" altLang="en-US" sz="2800" smtClean="0"/>
              <a:t>Solution Convention on </a:t>
            </a:r>
            <a:r>
              <a:rPr lang="en-US" altLang="en-US" sz="2800" smtClean="0">
                <a:solidFill>
                  <a:schemeClr val="accent2"/>
                </a:solidFill>
              </a:rPr>
              <a:t>Agency </a:t>
            </a:r>
            <a:r>
              <a:rPr lang="en-US" altLang="en-US" sz="2800" smtClean="0"/>
              <a:t>in the International Sale of Goods  </a:t>
            </a:r>
          </a:p>
          <a:p>
            <a:pPr eaLnBrk="1" hangingPunct="1"/>
            <a:r>
              <a:rPr lang="en-US" altLang="en-US" sz="2800" smtClean="0"/>
              <a:t>63 </a:t>
            </a:r>
            <a:r>
              <a:rPr lang="en-US" altLang="en-US" sz="2800" smtClean="0">
                <a:solidFill>
                  <a:schemeClr val="accent2"/>
                </a:solidFill>
              </a:rPr>
              <a:t>Members</a:t>
            </a:r>
            <a:endParaRPr lang="en-US" altLang="en-US" sz="2800" smtClean="0"/>
          </a:p>
          <a:p>
            <a:pPr eaLnBrk="1" hangingPunct="1"/>
            <a:r>
              <a:rPr lang="en-US" altLang="en-US" sz="2800" smtClean="0"/>
              <a:t>Application</a:t>
            </a:r>
          </a:p>
          <a:p>
            <a:pPr lvl="1" eaLnBrk="1" hangingPunct="1"/>
            <a:r>
              <a:rPr lang="en-US" altLang="en-US" sz="2400" smtClean="0"/>
              <a:t>When the office of the agent is in one of the member countries.</a:t>
            </a:r>
          </a:p>
          <a:p>
            <a:pPr lvl="1" eaLnBrk="1" hangingPunct="1"/>
            <a:r>
              <a:rPr lang="en-US" altLang="en-US" sz="2400" smtClean="0"/>
              <a:t>Governs relationship even if agent status unknown</a:t>
            </a:r>
          </a:p>
          <a:p>
            <a:pPr lvl="1" eaLnBrk="1" hangingPunct="1"/>
            <a:r>
              <a:rPr lang="en-US" altLang="en-US" sz="2400" smtClean="0"/>
              <a:t>Binds the principal </a:t>
            </a:r>
          </a:p>
          <a:p>
            <a:pPr lvl="1" eaLnBrk="1" hangingPunct="1"/>
            <a:r>
              <a:rPr lang="en-US" altLang="en-US" sz="2400" smtClean="0"/>
              <a:t>Key to insist on disclosure when pre-qualifying bidders – </a:t>
            </a:r>
            <a:r>
              <a:rPr lang="en-US" altLang="en-US" sz="2400" i="1" smtClean="0"/>
              <a:t>traceability! </a:t>
            </a:r>
          </a:p>
          <a:p>
            <a:pPr lvl="1" eaLnBrk="1" hangingPunct="1">
              <a:buFont typeface="Wingdings" panose="05000000000000000000" pitchFamily="2" charset="2"/>
              <a:buNone/>
            </a:pPr>
            <a:endParaRPr lang="en-US" altLang="en-US" sz="2400" smtClean="0"/>
          </a:p>
          <a:p>
            <a:pPr eaLnBrk="1" hangingPunct="1">
              <a:buFont typeface="Wingdings" panose="05000000000000000000" pitchFamily="2" charset="2"/>
              <a:buNone/>
            </a:pPr>
            <a:endParaRPr lang="en-US" altLang="en-US" smtClean="0"/>
          </a:p>
        </p:txBody>
      </p:sp>
      <p:pic>
        <p:nvPicPr>
          <p:cNvPr id="2" name="mf_audio_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05600" y="2590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8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57D66753-4C01-415E-AA69-84D14609A6D3}" type="slidenum">
              <a:rPr lang="en-US" altLang="en-US" sz="1000" smtClean="0"/>
              <a:pPr>
                <a:spcBef>
                  <a:spcPct val="0"/>
                </a:spcBef>
                <a:buClrTx/>
                <a:buSzTx/>
                <a:buFontTx/>
                <a:buNone/>
              </a:pPr>
              <a:t>12</a:t>
            </a:fld>
            <a:endParaRPr lang="en-US" altLang="en-US" sz="1000" smtClean="0"/>
          </a:p>
        </p:txBody>
      </p:sp>
      <p:sp>
        <p:nvSpPr>
          <p:cNvPr id="26627" name="Rectangle 2"/>
          <p:cNvSpPr>
            <a:spLocks noGrp="1" noChangeArrowheads="1"/>
          </p:cNvSpPr>
          <p:nvPr>
            <p:ph type="title"/>
          </p:nvPr>
        </p:nvSpPr>
        <p:spPr/>
        <p:txBody>
          <a:bodyPr/>
          <a:lstStyle/>
          <a:p>
            <a:pPr eaLnBrk="1" hangingPunct="1"/>
            <a:r>
              <a:rPr lang="en-US" altLang="en-US" sz="3200" smtClean="0">
                <a:latin typeface="Verdana" panose="020B0604030504040204" pitchFamily="34" charset="0"/>
              </a:rPr>
              <a:t>Basic four:</a:t>
            </a:r>
            <a:r>
              <a:rPr lang="en-US" altLang="en-US" sz="3200" i="1" smtClean="0">
                <a:latin typeface="Verdana" panose="020B0604030504040204" pitchFamily="34" charset="0"/>
              </a:rPr>
              <a:t> Description</a:t>
            </a:r>
          </a:p>
        </p:txBody>
      </p:sp>
      <p:sp>
        <p:nvSpPr>
          <p:cNvPr id="26628" name="Rectangle 3"/>
          <p:cNvSpPr>
            <a:spLocks noGrp="1" noChangeArrowheads="1"/>
          </p:cNvSpPr>
          <p:nvPr>
            <p:ph type="body" idx="1"/>
          </p:nvPr>
        </p:nvSpPr>
        <p:spPr/>
        <p:txBody>
          <a:bodyPr/>
          <a:lstStyle/>
          <a:p>
            <a:pPr lvl="1" eaLnBrk="1" hangingPunct="1">
              <a:lnSpc>
                <a:spcPct val="80000"/>
              </a:lnSpc>
            </a:pPr>
            <a:r>
              <a:rPr lang="en-US" altLang="en-US" sz="2800" smtClean="0"/>
              <a:t>Description </a:t>
            </a:r>
          </a:p>
          <a:p>
            <a:pPr lvl="2" eaLnBrk="1" hangingPunct="1">
              <a:lnSpc>
                <a:spcPct val="80000"/>
              </a:lnSpc>
            </a:pPr>
            <a:r>
              <a:rPr lang="en-US" altLang="en-US" sz="2600" smtClean="0"/>
              <a:t>The “what” you are buying.</a:t>
            </a:r>
          </a:p>
          <a:p>
            <a:pPr lvl="2" eaLnBrk="1" hangingPunct="1">
              <a:lnSpc>
                <a:spcPct val="80000"/>
              </a:lnSpc>
            </a:pPr>
            <a:r>
              <a:rPr lang="en-US" altLang="en-US" sz="2600" smtClean="0"/>
              <a:t>Sufficient detail</a:t>
            </a:r>
          </a:p>
          <a:p>
            <a:pPr marL="1600200" lvl="3" indent="-228600" eaLnBrk="1" hangingPunct="1">
              <a:lnSpc>
                <a:spcPct val="80000"/>
              </a:lnSpc>
            </a:pPr>
            <a:r>
              <a:rPr lang="en-US" altLang="en-US" sz="2400" smtClean="0">
                <a:solidFill>
                  <a:schemeClr val="accent2"/>
                </a:solidFill>
              </a:rPr>
              <a:t>INN</a:t>
            </a:r>
            <a:r>
              <a:rPr lang="en-US" altLang="en-US" sz="2400" smtClean="0"/>
              <a:t>, national generic name, WHO Model Essential Medicines </a:t>
            </a:r>
            <a:r>
              <a:rPr lang="en-US" altLang="en-US" sz="2400" smtClean="0">
                <a:solidFill>
                  <a:schemeClr val="accent2"/>
                </a:solidFill>
              </a:rPr>
              <a:t>List</a:t>
            </a:r>
            <a:r>
              <a:rPr lang="en-US" altLang="en-US" sz="2400" smtClean="0"/>
              <a:t> or national essential medicines list</a:t>
            </a:r>
          </a:p>
          <a:p>
            <a:pPr lvl="2" eaLnBrk="1" hangingPunct="1">
              <a:lnSpc>
                <a:spcPct val="80000"/>
              </a:lnSpc>
            </a:pPr>
            <a:r>
              <a:rPr lang="en-US" altLang="en-US" sz="2600" smtClean="0"/>
              <a:t>Two locations</a:t>
            </a:r>
          </a:p>
          <a:p>
            <a:pPr marL="1600200" lvl="3" indent="-228600" eaLnBrk="1" hangingPunct="1">
              <a:lnSpc>
                <a:spcPct val="80000"/>
              </a:lnSpc>
            </a:pPr>
            <a:r>
              <a:rPr lang="en-US" altLang="en-US" sz="2400" smtClean="0"/>
              <a:t>Summary notation in the Contract</a:t>
            </a:r>
          </a:p>
          <a:p>
            <a:pPr marL="1600200" lvl="3" indent="-228600" eaLnBrk="1" hangingPunct="1">
              <a:lnSpc>
                <a:spcPct val="80000"/>
              </a:lnSpc>
            </a:pPr>
            <a:r>
              <a:rPr lang="en-US" altLang="en-US" sz="2400" smtClean="0"/>
              <a:t>Detail in technical specifications</a:t>
            </a:r>
            <a:r>
              <a:rPr lang="en-US" altLang="en-US" sz="2200" smtClean="0"/>
              <a:t> </a:t>
            </a:r>
          </a:p>
          <a:p>
            <a:pPr lvl="1" eaLnBrk="1" hangingPunct="1">
              <a:lnSpc>
                <a:spcPct val="80000"/>
              </a:lnSpc>
            </a:pPr>
            <a:r>
              <a:rPr lang="en-US" altLang="en-US" sz="2800" smtClean="0"/>
              <a:t>Description is not the same as the specifications or quality.</a:t>
            </a:r>
            <a:r>
              <a:rPr lang="en-US" altLang="en-US" smtClean="0"/>
              <a:t>  </a:t>
            </a:r>
          </a:p>
        </p:txBody>
      </p:sp>
      <p:pic>
        <p:nvPicPr>
          <p:cNvPr id="2" name="mf_audio_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73253" y="55800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8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3527498B-EAF8-4B1D-8125-C95FB2D3332F}" type="slidenum">
              <a:rPr lang="en-US" altLang="en-US" sz="1000" smtClean="0"/>
              <a:pPr>
                <a:spcBef>
                  <a:spcPct val="0"/>
                </a:spcBef>
                <a:buClrTx/>
                <a:buSzTx/>
                <a:buFontTx/>
                <a:buNone/>
              </a:pPr>
              <a:t>13</a:t>
            </a:fld>
            <a:endParaRPr lang="en-US" altLang="en-US" sz="1000" smtClean="0"/>
          </a:p>
        </p:txBody>
      </p:sp>
      <p:sp>
        <p:nvSpPr>
          <p:cNvPr id="28675" name="Rectangle 2"/>
          <p:cNvSpPr>
            <a:spLocks noGrp="1" noChangeArrowheads="1"/>
          </p:cNvSpPr>
          <p:nvPr>
            <p:ph type="title"/>
          </p:nvPr>
        </p:nvSpPr>
        <p:spPr/>
        <p:txBody>
          <a:bodyPr/>
          <a:lstStyle/>
          <a:p>
            <a:pPr eaLnBrk="1" hangingPunct="1"/>
            <a:r>
              <a:rPr lang="en-US" altLang="en-US" sz="3200" smtClean="0">
                <a:latin typeface="Verdana" panose="020B0604030504040204" pitchFamily="34" charset="0"/>
              </a:rPr>
              <a:t>Basic Four: </a:t>
            </a:r>
            <a:r>
              <a:rPr lang="en-US" altLang="en-US" sz="3200" i="1" smtClean="0">
                <a:latin typeface="Verdana" panose="020B0604030504040204" pitchFamily="34" charset="0"/>
              </a:rPr>
              <a:t>Price</a:t>
            </a:r>
          </a:p>
        </p:txBody>
      </p:sp>
      <p:sp>
        <p:nvSpPr>
          <p:cNvPr id="28676" name="Rectangle 3"/>
          <p:cNvSpPr>
            <a:spLocks noGrp="1" noChangeArrowheads="1"/>
          </p:cNvSpPr>
          <p:nvPr>
            <p:ph type="body" idx="1"/>
          </p:nvPr>
        </p:nvSpPr>
        <p:spPr/>
        <p:txBody>
          <a:bodyPr/>
          <a:lstStyle/>
          <a:p>
            <a:pPr eaLnBrk="1" hangingPunct="1">
              <a:lnSpc>
                <a:spcPct val="90000"/>
              </a:lnSpc>
            </a:pPr>
            <a:r>
              <a:rPr lang="en-US" altLang="en-US" sz="2800" smtClean="0"/>
              <a:t>Stated as a total price in words and figures</a:t>
            </a:r>
          </a:p>
          <a:p>
            <a:pPr eaLnBrk="1" hangingPunct="1">
              <a:lnSpc>
                <a:spcPct val="90000"/>
              </a:lnSpc>
            </a:pPr>
            <a:r>
              <a:rPr lang="en-US" altLang="en-US" sz="2800" smtClean="0"/>
              <a:t>Stated in terms of price components</a:t>
            </a:r>
          </a:p>
          <a:p>
            <a:pPr marL="742950" lvl="1" indent="-285750" eaLnBrk="1" hangingPunct="1">
              <a:lnSpc>
                <a:spcPct val="90000"/>
              </a:lnSpc>
            </a:pPr>
            <a:r>
              <a:rPr lang="en-US" altLang="en-US" smtClean="0"/>
              <a:t>Per unit with reference to packaging as noted in the QUANTITY </a:t>
            </a:r>
          </a:p>
          <a:p>
            <a:pPr marL="742950" lvl="1" indent="-285750" eaLnBrk="1" hangingPunct="1">
              <a:lnSpc>
                <a:spcPct val="90000"/>
              </a:lnSpc>
            </a:pPr>
            <a:r>
              <a:rPr lang="en-US" altLang="en-US" smtClean="0"/>
              <a:t>Shipping cost  per unit/weight/packing unit/ container/other</a:t>
            </a:r>
          </a:p>
          <a:p>
            <a:pPr marL="742950" lvl="1" indent="-285750" eaLnBrk="1" hangingPunct="1">
              <a:lnSpc>
                <a:spcPct val="90000"/>
              </a:lnSpc>
            </a:pPr>
            <a:r>
              <a:rPr lang="en-US" altLang="en-US" smtClean="0"/>
              <a:t>Insurance </a:t>
            </a:r>
          </a:p>
          <a:p>
            <a:pPr marL="742950" lvl="1" indent="-285750" eaLnBrk="1" hangingPunct="1">
              <a:lnSpc>
                <a:spcPct val="90000"/>
              </a:lnSpc>
            </a:pPr>
            <a:r>
              <a:rPr lang="en-US" altLang="en-US" smtClean="0"/>
              <a:t>Tariffs if to be paid by seller</a:t>
            </a:r>
          </a:p>
          <a:p>
            <a:pPr eaLnBrk="1" hangingPunct="1">
              <a:lnSpc>
                <a:spcPct val="90000"/>
              </a:lnSpc>
            </a:pPr>
            <a:r>
              <a:rPr lang="en-US" altLang="en-US" sz="2800" smtClean="0"/>
              <a:t>Price is listed in the Contract as exemplified in the Form of Contract Agreement </a:t>
            </a:r>
          </a:p>
        </p:txBody>
      </p:sp>
      <p:pic>
        <p:nvPicPr>
          <p:cNvPr id="2" name="mf_audio_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89295" y="564682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0C0FA91B-147F-4880-A92A-20504348532D}" type="slidenum">
              <a:rPr lang="en-US" altLang="en-US" sz="1000" smtClean="0"/>
              <a:pPr>
                <a:spcBef>
                  <a:spcPct val="0"/>
                </a:spcBef>
                <a:buClrTx/>
                <a:buSzTx/>
                <a:buFontTx/>
                <a:buNone/>
              </a:pPr>
              <a:t>14</a:t>
            </a:fld>
            <a:endParaRPr lang="en-US" altLang="en-US" sz="1000" smtClean="0"/>
          </a:p>
        </p:txBody>
      </p:sp>
      <p:sp>
        <p:nvSpPr>
          <p:cNvPr id="30723" name="Rectangle 3"/>
          <p:cNvSpPr>
            <a:spLocks noGrp="1" noChangeArrowheads="1"/>
          </p:cNvSpPr>
          <p:nvPr>
            <p:ph type="body" idx="1"/>
          </p:nvPr>
        </p:nvSpPr>
        <p:spPr>
          <a:xfrm>
            <a:off x="457200" y="1676400"/>
            <a:ext cx="8229600" cy="4454525"/>
          </a:xfrm>
        </p:spPr>
        <p:txBody>
          <a:bodyPr/>
          <a:lstStyle/>
          <a:p>
            <a:pPr eaLnBrk="1" hangingPunct="1"/>
            <a:r>
              <a:rPr lang="en-US" altLang="en-US" sz="2800" smtClean="0"/>
              <a:t>Schedule  of Requirements – How many? </a:t>
            </a:r>
          </a:p>
          <a:p>
            <a:pPr eaLnBrk="1" hangingPunct="1"/>
            <a:r>
              <a:rPr lang="en-US" altLang="en-US" sz="2800" smtClean="0"/>
              <a:t>How to state quantity? </a:t>
            </a:r>
          </a:p>
          <a:p>
            <a:pPr lvl="1" eaLnBrk="1" hangingPunct="1"/>
            <a:r>
              <a:rPr lang="en-US" altLang="en-US" sz="2400" smtClean="0"/>
              <a:t>Count must match pack size and type </a:t>
            </a:r>
          </a:p>
          <a:p>
            <a:pPr marL="1143000" lvl="2" indent="-228600" eaLnBrk="1" hangingPunct="1"/>
            <a:r>
              <a:rPr lang="en-US" altLang="en-US" sz="2400" smtClean="0"/>
              <a:t>Example: 100 glass bottles per box, each bottle containing 100  50 mg tablets for a total of 10,000 tablets. </a:t>
            </a:r>
          </a:p>
          <a:p>
            <a:pPr lvl="1" eaLnBrk="1" hangingPunct="1"/>
            <a:r>
              <a:rPr lang="en-US" altLang="en-US" sz="2400" smtClean="0"/>
              <a:t>Consider all packing container sizes. </a:t>
            </a:r>
          </a:p>
        </p:txBody>
      </p:sp>
      <p:sp>
        <p:nvSpPr>
          <p:cNvPr id="30725" name="Rectangle 2"/>
          <p:cNvSpPr>
            <a:spLocks noGrp="1" noChangeArrowheads="1"/>
          </p:cNvSpPr>
          <p:nvPr>
            <p:ph type="title"/>
          </p:nvPr>
        </p:nvSpPr>
        <p:spPr/>
        <p:txBody>
          <a:bodyPr/>
          <a:lstStyle/>
          <a:p>
            <a:pPr eaLnBrk="1" hangingPunct="1"/>
            <a:r>
              <a:rPr lang="en-US" altLang="en-US" sz="3200" smtClean="0">
                <a:latin typeface="Verdana" panose="020B0604030504040204" pitchFamily="34" charset="0"/>
              </a:rPr>
              <a:t>Basic Four: </a:t>
            </a:r>
            <a:r>
              <a:rPr lang="en-US" altLang="en-US" sz="3200" i="1" smtClean="0">
                <a:latin typeface="Verdana" panose="020B0604030504040204" pitchFamily="34" charset="0"/>
              </a:rPr>
              <a:t>Quantity</a:t>
            </a:r>
          </a:p>
        </p:txBody>
      </p:sp>
      <p:pic>
        <p:nvPicPr>
          <p:cNvPr id="2" name="mf_audio_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57400" y="55213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8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49094793-5EF0-4571-9E3A-C4089B3C9704}" type="slidenum">
              <a:rPr lang="en-US" altLang="en-US" sz="1000" smtClean="0"/>
              <a:pPr>
                <a:spcBef>
                  <a:spcPct val="0"/>
                </a:spcBef>
                <a:buClrTx/>
                <a:buSzTx/>
                <a:buFontTx/>
                <a:buNone/>
              </a:pPr>
              <a:t>15</a:t>
            </a:fld>
            <a:endParaRPr lang="en-US" altLang="en-US" sz="1000" smtClean="0"/>
          </a:p>
        </p:txBody>
      </p:sp>
      <p:sp>
        <p:nvSpPr>
          <p:cNvPr id="32771" name="Rectangle 2"/>
          <p:cNvSpPr>
            <a:spLocks noGrp="1" noChangeArrowheads="1"/>
          </p:cNvSpPr>
          <p:nvPr>
            <p:ph type="title"/>
          </p:nvPr>
        </p:nvSpPr>
        <p:spPr/>
        <p:txBody>
          <a:bodyPr/>
          <a:lstStyle/>
          <a:p>
            <a:pPr eaLnBrk="1" hangingPunct="1"/>
            <a:r>
              <a:rPr lang="en-US" altLang="en-US" sz="3200" smtClean="0">
                <a:latin typeface="Verdana" panose="020B0604030504040204" pitchFamily="34" charset="0"/>
              </a:rPr>
              <a:t>Basic Four:</a:t>
            </a:r>
            <a:r>
              <a:rPr lang="en-US" altLang="en-US" sz="3200" i="1" smtClean="0">
                <a:latin typeface="Verdana" panose="020B0604030504040204" pitchFamily="34" charset="0"/>
              </a:rPr>
              <a:t> </a:t>
            </a:r>
            <a:br>
              <a:rPr lang="en-US" altLang="en-US" sz="3200" i="1" smtClean="0">
                <a:latin typeface="Verdana" panose="020B0604030504040204" pitchFamily="34" charset="0"/>
              </a:rPr>
            </a:br>
            <a:r>
              <a:rPr lang="en-US" altLang="en-US" sz="3200" i="1" smtClean="0">
                <a:latin typeface="Verdana" panose="020B0604030504040204" pitchFamily="34" charset="0"/>
              </a:rPr>
              <a:t>Specifications/quality</a:t>
            </a:r>
          </a:p>
        </p:txBody>
      </p:sp>
      <p:sp>
        <p:nvSpPr>
          <p:cNvPr id="32772" name="Rectangle 3"/>
          <p:cNvSpPr>
            <a:spLocks noGrp="1" noChangeArrowheads="1"/>
          </p:cNvSpPr>
          <p:nvPr>
            <p:ph type="body" idx="1"/>
          </p:nvPr>
        </p:nvSpPr>
        <p:spPr>
          <a:xfrm>
            <a:off x="457200" y="1447800"/>
            <a:ext cx="8229600" cy="4683125"/>
          </a:xfrm>
        </p:spPr>
        <p:txBody>
          <a:bodyPr/>
          <a:lstStyle/>
          <a:p>
            <a:pPr eaLnBrk="1" hangingPunct="1"/>
            <a:endParaRPr lang="en-US" altLang="en-US" sz="1800" smtClean="0"/>
          </a:p>
          <a:p>
            <a:pPr eaLnBrk="1" hangingPunct="1"/>
            <a:r>
              <a:rPr lang="en-US" altLang="en-US" sz="2200" smtClean="0"/>
              <a:t>Contract language: specifications/quality </a:t>
            </a:r>
          </a:p>
          <a:p>
            <a:pPr eaLnBrk="1" hangingPunct="1"/>
            <a:r>
              <a:rPr lang="en-US" altLang="en-US" sz="2200" smtClean="0"/>
              <a:t>Technical Specifications for Health Products</a:t>
            </a:r>
          </a:p>
          <a:p>
            <a:pPr lvl="1" eaLnBrk="1" hangingPunct="1"/>
            <a:r>
              <a:rPr lang="en-US" altLang="en-US" sz="2100" smtClean="0"/>
              <a:t>API name, pharmacopoeia reference, strength, dose, formulation </a:t>
            </a:r>
          </a:p>
          <a:p>
            <a:pPr lvl="1" eaLnBrk="1" hangingPunct="1"/>
            <a:r>
              <a:rPr lang="en-US" altLang="en-US" sz="2100" smtClean="0"/>
              <a:t>Product quality reference standard</a:t>
            </a:r>
          </a:p>
          <a:p>
            <a:pPr eaLnBrk="1" hangingPunct="1"/>
            <a:r>
              <a:rPr lang="en-US" altLang="en-US" sz="2200" smtClean="0"/>
              <a:t>All other specifications: SCC</a:t>
            </a:r>
          </a:p>
          <a:p>
            <a:pPr lvl="1" eaLnBrk="1" hangingPunct="1"/>
            <a:r>
              <a:rPr lang="en-US" altLang="en-US" sz="2100" smtClean="0"/>
              <a:t>Shipping requirements – Incoterms</a:t>
            </a:r>
          </a:p>
          <a:p>
            <a:pPr lvl="1" eaLnBrk="1" hangingPunct="1"/>
            <a:r>
              <a:rPr lang="en-US" altLang="en-US" sz="2100" smtClean="0"/>
              <a:t>Labeling requirements, pack size and materials,  </a:t>
            </a:r>
          </a:p>
          <a:p>
            <a:pPr lvl="1" eaLnBrk="1" hangingPunct="1"/>
            <a:r>
              <a:rPr lang="en-US" altLang="en-US" sz="2100" smtClean="0"/>
              <a:t>Storage conditions </a:t>
            </a:r>
          </a:p>
          <a:p>
            <a:pPr lvl="1" eaLnBrk="1" hangingPunct="1"/>
            <a:r>
              <a:rPr lang="en-US" altLang="en-US" sz="2100" smtClean="0"/>
              <a:t>Dating– on arrival must have specified amount of time </a:t>
            </a:r>
          </a:p>
          <a:p>
            <a:pPr lvl="1" eaLnBrk="1" hangingPunct="1"/>
            <a:r>
              <a:rPr lang="en-US" altLang="en-US" sz="2100" smtClean="0"/>
              <a:t>Performance dates for delivery and other actions </a:t>
            </a:r>
          </a:p>
          <a:p>
            <a:pPr eaLnBrk="1" hangingPunct="1">
              <a:buFont typeface="Wingdings" panose="05000000000000000000" pitchFamily="2" charset="2"/>
              <a:buNone/>
            </a:pPr>
            <a:endParaRPr lang="en-US" altLang="en-US" sz="1800" smtClean="0"/>
          </a:p>
          <a:p>
            <a:pPr lvl="2" eaLnBrk="1" hangingPunct="1"/>
            <a:endParaRPr lang="en-US" altLang="en-US" sz="2000" smtClean="0"/>
          </a:p>
          <a:p>
            <a:pPr lvl="2" eaLnBrk="1" hangingPunct="1"/>
            <a:endParaRPr lang="en-US" altLang="en-US" sz="1800" smtClean="0"/>
          </a:p>
          <a:p>
            <a:pPr lvl="2" eaLnBrk="1" hangingPunct="1"/>
            <a:endParaRPr lang="en-US" altLang="en-US" sz="1800" smtClean="0"/>
          </a:p>
        </p:txBody>
      </p:sp>
      <p:pic>
        <p:nvPicPr>
          <p:cNvPr id="2" name="mf_audio_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6042" y="2590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5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6FE25F43-4BDE-4ECA-8FAC-9E8D6E076F8F}" type="slidenum">
              <a:rPr lang="en-US" altLang="en-US" sz="1000" smtClean="0"/>
              <a:pPr>
                <a:spcBef>
                  <a:spcPct val="0"/>
                </a:spcBef>
                <a:buClrTx/>
                <a:buSzTx/>
                <a:buFontTx/>
                <a:buNone/>
              </a:pPr>
              <a:t>16</a:t>
            </a:fld>
            <a:endParaRPr lang="en-US" altLang="en-US" sz="1000" smtClean="0"/>
          </a:p>
        </p:txBody>
      </p:sp>
      <p:sp>
        <p:nvSpPr>
          <p:cNvPr id="34819" name="Rectangle 2"/>
          <p:cNvSpPr>
            <a:spLocks noGrp="1" noChangeArrowheads="1"/>
          </p:cNvSpPr>
          <p:nvPr>
            <p:ph type="title"/>
          </p:nvPr>
        </p:nvSpPr>
        <p:spPr>
          <a:xfrm>
            <a:off x="457200" y="122238"/>
            <a:ext cx="7543800" cy="1096962"/>
          </a:xfrm>
        </p:spPr>
        <p:txBody>
          <a:bodyPr/>
          <a:lstStyle/>
          <a:p>
            <a:pPr eaLnBrk="1" hangingPunct="1"/>
            <a:r>
              <a:rPr lang="en-US" altLang="en-US" sz="3200" smtClean="0">
                <a:latin typeface="Verdana" panose="020B0604030504040204" pitchFamily="34" charset="0"/>
              </a:rPr>
              <a:t>Ensuring Quality &amp; Performance</a:t>
            </a:r>
          </a:p>
        </p:txBody>
      </p:sp>
      <p:sp>
        <p:nvSpPr>
          <p:cNvPr id="34820" name="Rectangle 3"/>
          <p:cNvSpPr>
            <a:spLocks noGrp="1" noChangeArrowheads="1"/>
          </p:cNvSpPr>
          <p:nvPr>
            <p:ph type="body" idx="1"/>
          </p:nvPr>
        </p:nvSpPr>
        <p:spPr>
          <a:xfrm>
            <a:off x="457200" y="1447800"/>
            <a:ext cx="8229600" cy="4683125"/>
          </a:xfrm>
        </p:spPr>
        <p:txBody>
          <a:bodyPr/>
          <a:lstStyle/>
          <a:p>
            <a:pPr eaLnBrk="1" hangingPunct="1">
              <a:lnSpc>
                <a:spcPct val="80000"/>
              </a:lnSpc>
            </a:pPr>
            <a:r>
              <a:rPr lang="en-US" altLang="en-US" sz="2400" smtClean="0"/>
              <a:t>Post contract implementation, monitoring and surveillance actions of parties defined in the contract</a:t>
            </a:r>
          </a:p>
          <a:p>
            <a:pPr eaLnBrk="1" hangingPunct="1">
              <a:lnSpc>
                <a:spcPct val="80000"/>
              </a:lnSpc>
            </a:pPr>
            <a:r>
              <a:rPr lang="en-US" altLang="en-US" sz="2400" smtClean="0"/>
              <a:t>Manufacturing and Monitoring </a:t>
            </a:r>
          </a:p>
          <a:p>
            <a:pPr marL="742950" lvl="1" indent="-285750" eaLnBrk="1" hangingPunct="1">
              <a:lnSpc>
                <a:spcPct val="80000"/>
              </a:lnSpc>
            </a:pPr>
            <a:r>
              <a:rPr lang="en-US" altLang="en-US" sz="2400" smtClean="0"/>
              <a:t>Good Manufacturing Practices </a:t>
            </a:r>
            <a:r>
              <a:rPr lang="en-US" altLang="en-US" sz="2400" smtClean="0">
                <a:solidFill>
                  <a:schemeClr val="accent2"/>
                </a:solidFill>
              </a:rPr>
              <a:t>GMP </a:t>
            </a:r>
            <a:r>
              <a:rPr lang="en-US" altLang="en-US" sz="2400" smtClean="0"/>
              <a:t>and</a:t>
            </a:r>
            <a:r>
              <a:rPr lang="en-US" altLang="en-US" sz="2400" smtClean="0">
                <a:solidFill>
                  <a:schemeClr val="accent2"/>
                </a:solidFill>
              </a:rPr>
              <a:t> more</a:t>
            </a:r>
          </a:p>
          <a:p>
            <a:pPr marL="742950" lvl="1" indent="-285750" eaLnBrk="1" hangingPunct="1">
              <a:lnSpc>
                <a:spcPct val="80000"/>
              </a:lnSpc>
            </a:pPr>
            <a:r>
              <a:rPr lang="en-US" altLang="en-US" sz="2400" smtClean="0"/>
              <a:t>Demonstrated during inspections, samplings and testing required in the contract: </a:t>
            </a:r>
          </a:p>
          <a:p>
            <a:pPr marL="1143000" lvl="2" indent="-228600" eaLnBrk="1" hangingPunct="1">
              <a:lnSpc>
                <a:spcPct val="80000"/>
              </a:lnSpc>
            </a:pPr>
            <a:r>
              <a:rPr lang="en-US" altLang="en-US" sz="2200" smtClean="0"/>
              <a:t>During manufacture  </a:t>
            </a:r>
          </a:p>
          <a:p>
            <a:pPr marL="1143000" lvl="2" indent="-228600" eaLnBrk="1" hangingPunct="1">
              <a:lnSpc>
                <a:spcPct val="80000"/>
              </a:lnSpc>
            </a:pPr>
            <a:r>
              <a:rPr lang="en-US" altLang="en-US" sz="2200" smtClean="0"/>
              <a:t>Before shipment or further payments </a:t>
            </a:r>
          </a:p>
          <a:p>
            <a:pPr marL="1143000" lvl="2" indent="-228600" eaLnBrk="1" hangingPunct="1">
              <a:lnSpc>
                <a:spcPct val="80000"/>
              </a:lnSpc>
            </a:pPr>
            <a:r>
              <a:rPr lang="en-US" altLang="en-US" sz="2200" smtClean="0"/>
              <a:t>During shipment</a:t>
            </a:r>
          </a:p>
          <a:p>
            <a:pPr marL="1143000" lvl="2" indent="-228600" eaLnBrk="1" hangingPunct="1">
              <a:lnSpc>
                <a:spcPct val="80000"/>
              </a:lnSpc>
            </a:pPr>
            <a:r>
              <a:rPr lang="en-US" altLang="en-US" sz="2200" smtClean="0"/>
              <a:t>On physical delivery </a:t>
            </a:r>
          </a:p>
          <a:p>
            <a:pPr marL="1143000" lvl="2" indent="-228600" eaLnBrk="1" hangingPunct="1">
              <a:lnSpc>
                <a:spcPct val="80000"/>
              </a:lnSpc>
            </a:pPr>
            <a:r>
              <a:rPr lang="en-US" altLang="en-US" sz="2200" smtClean="0"/>
              <a:t>As prerequisite to acceptance and legal delivery. </a:t>
            </a:r>
          </a:p>
          <a:p>
            <a:pPr marL="1143000" lvl="2" indent="-228600" eaLnBrk="1" hangingPunct="1">
              <a:lnSpc>
                <a:spcPct val="80000"/>
              </a:lnSpc>
            </a:pPr>
            <a:r>
              <a:rPr lang="en-US" altLang="en-US" sz="2200" smtClean="0"/>
              <a:t>For framework contracts on a periodic basis depending on the length of the contract and number of phases.</a:t>
            </a:r>
          </a:p>
          <a:p>
            <a:pPr marL="1143000" lvl="2" indent="-228600" eaLnBrk="1" hangingPunct="1">
              <a:lnSpc>
                <a:spcPct val="80000"/>
              </a:lnSpc>
              <a:buFont typeface="Wingdings" panose="05000000000000000000" pitchFamily="2" charset="2"/>
              <a:buNone/>
            </a:pPr>
            <a:endParaRPr lang="en-US" altLang="en-US" sz="2200" smtClean="0"/>
          </a:p>
          <a:p>
            <a:pPr marL="742950" lvl="1" indent="-285750" eaLnBrk="1" hangingPunct="1">
              <a:lnSpc>
                <a:spcPct val="80000"/>
              </a:lnSpc>
              <a:buFont typeface="Wingdings" panose="05000000000000000000" pitchFamily="2" charset="2"/>
              <a:buNone/>
            </a:pPr>
            <a:endParaRPr lang="en-US" altLang="en-US" sz="2400" smtClean="0"/>
          </a:p>
          <a:p>
            <a:pPr eaLnBrk="1" hangingPunct="1">
              <a:lnSpc>
                <a:spcPct val="80000"/>
              </a:lnSpc>
            </a:pPr>
            <a:endParaRPr lang="en-US" altLang="en-US" sz="1600" smtClean="0"/>
          </a:p>
        </p:txBody>
      </p:sp>
      <p:pic>
        <p:nvPicPr>
          <p:cNvPr id="2" name="mf_audio_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6400" y="5749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7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1A47A9F0-475A-4C40-ACF0-8184732A7ADB}" type="slidenum">
              <a:rPr lang="en-US" altLang="en-US" sz="1000" smtClean="0"/>
              <a:pPr>
                <a:spcBef>
                  <a:spcPct val="0"/>
                </a:spcBef>
                <a:buClrTx/>
                <a:buSzTx/>
                <a:buFontTx/>
                <a:buNone/>
              </a:pPr>
              <a:t>17</a:t>
            </a:fld>
            <a:endParaRPr lang="en-US" altLang="en-US" sz="1000" smtClean="0"/>
          </a:p>
        </p:txBody>
      </p:sp>
      <p:sp>
        <p:nvSpPr>
          <p:cNvPr id="36867" name="Rectangle 2"/>
          <p:cNvSpPr>
            <a:spLocks noGrp="1" noChangeArrowheads="1"/>
          </p:cNvSpPr>
          <p:nvPr>
            <p:ph type="title"/>
          </p:nvPr>
        </p:nvSpPr>
        <p:spPr/>
        <p:txBody>
          <a:bodyPr/>
          <a:lstStyle/>
          <a:p>
            <a:r>
              <a:rPr lang="en-US" altLang="en-US" sz="3200" smtClean="0">
                <a:latin typeface="Verdana" panose="020B0604030504040204" pitchFamily="34" charset="0"/>
              </a:rPr>
              <a:t>More on ensuring performance: </a:t>
            </a:r>
            <a:r>
              <a:rPr lang="en-US" altLang="en-US" sz="3200" i="1" smtClean="0">
                <a:latin typeface="Verdana" panose="020B0604030504040204" pitchFamily="34" charset="0"/>
              </a:rPr>
              <a:t>Shipping</a:t>
            </a:r>
          </a:p>
        </p:txBody>
      </p:sp>
      <p:sp>
        <p:nvSpPr>
          <p:cNvPr id="36868" name="Rectangle 3"/>
          <p:cNvSpPr>
            <a:spLocks noGrp="1" noChangeArrowheads="1"/>
          </p:cNvSpPr>
          <p:nvPr>
            <p:ph type="body" idx="1"/>
          </p:nvPr>
        </p:nvSpPr>
        <p:spPr>
          <a:xfrm>
            <a:off x="457200" y="1828800"/>
            <a:ext cx="7848600" cy="4302125"/>
          </a:xfrm>
        </p:spPr>
        <p:txBody>
          <a:bodyPr/>
          <a:lstStyle/>
          <a:p>
            <a:pPr eaLnBrk="1" hangingPunct="1"/>
            <a:r>
              <a:rPr lang="en-US" altLang="en-US" sz="2800" smtClean="0"/>
              <a:t>Shipping is physical transport</a:t>
            </a:r>
          </a:p>
          <a:p>
            <a:pPr lvl="1" eaLnBrk="1" hangingPunct="1"/>
            <a:r>
              <a:rPr lang="en-US" altLang="en-US" smtClean="0"/>
              <a:t>Incoterms -  best known are:</a:t>
            </a:r>
          </a:p>
          <a:p>
            <a:pPr lvl="2" eaLnBrk="1" hangingPunct="1"/>
            <a:r>
              <a:rPr lang="en-US" altLang="en-US" smtClean="0"/>
              <a:t>EXW (Ex works), FOB (Free on Board),               CIF (Cost, Insurance and Freight),                      DDU (Delivered Duty Unpaid), and                      CPT (Carriage Paid To). </a:t>
            </a:r>
          </a:p>
          <a:p>
            <a:pPr lvl="1" eaLnBrk="1" hangingPunct="1"/>
            <a:r>
              <a:rPr lang="en-US" altLang="en-US" smtClean="0"/>
              <a:t>Mode of transport – air, sea, rail, truck</a:t>
            </a:r>
          </a:p>
          <a:p>
            <a:pPr lvl="1" eaLnBrk="1" hangingPunct="1"/>
            <a:r>
              <a:rPr lang="en-US" altLang="en-US" smtClean="0"/>
              <a:t>Shipping and handling instructions</a:t>
            </a:r>
          </a:p>
          <a:p>
            <a:pPr lvl="1" eaLnBrk="1" hangingPunct="1"/>
            <a:r>
              <a:rPr lang="en-US" altLang="en-US" smtClean="0"/>
              <a:t>Storage conditions during shipment and on arrival </a:t>
            </a:r>
          </a:p>
          <a:p>
            <a:pPr eaLnBrk="1" hangingPunct="1"/>
            <a:endParaRPr lang="en-US" altLang="en-US" smtClean="0"/>
          </a:p>
          <a:p>
            <a:pPr>
              <a:buFont typeface="Wingdings" panose="05000000000000000000" pitchFamily="2" charset="2"/>
              <a:buNone/>
            </a:pPr>
            <a:endParaRPr lang="en-US" altLang="en-US" sz="2600" smtClean="0"/>
          </a:p>
        </p:txBody>
      </p:sp>
      <p:pic>
        <p:nvPicPr>
          <p:cNvPr id="2" name="mf_audio_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29100" y="56628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3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sz="3200" smtClean="0">
                <a:latin typeface="Verdana" panose="020B0604030504040204" pitchFamily="34" charset="0"/>
              </a:rPr>
              <a:t>Ensuring Quality</a:t>
            </a:r>
            <a:br>
              <a:rPr lang="en-US" altLang="en-US" sz="3200" smtClean="0">
                <a:latin typeface="Verdana" panose="020B0604030504040204" pitchFamily="34" charset="0"/>
              </a:rPr>
            </a:br>
            <a:r>
              <a:rPr lang="en-US" altLang="en-US" sz="3200" i="1" smtClean="0">
                <a:latin typeface="Verdana" panose="020B0604030504040204" pitchFamily="34" charset="0"/>
              </a:rPr>
              <a:t>Delivery and Acceptance</a:t>
            </a:r>
          </a:p>
        </p:txBody>
      </p:sp>
      <p:sp>
        <p:nvSpPr>
          <p:cNvPr id="38915" name="Rectangle 3"/>
          <p:cNvSpPr>
            <a:spLocks noGrp="1" noChangeArrowheads="1"/>
          </p:cNvSpPr>
          <p:nvPr>
            <p:ph type="body" idx="1"/>
          </p:nvPr>
        </p:nvSpPr>
        <p:spPr>
          <a:xfrm>
            <a:off x="457200" y="1447800"/>
            <a:ext cx="8229600" cy="4683125"/>
          </a:xfrm>
        </p:spPr>
        <p:txBody>
          <a:bodyPr/>
          <a:lstStyle/>
          <a:p>
            <a:pPr eaLnBrk="1" hangingPunct="1">
              <a:lnSpc>
                <a:spcPct val="90000"/>
              </a:lnSpc>
            </a:pPr>
            <a:endParaRPr lang="en-US" altLang="en-US" sz="2800" smtClean="0"/>
          </a:p>
          <a:p>
            <a:pPr eaLnBrk="1" hangingPunct="1">
              <a:lnSpc>
                <a:spcPct val="90000"/>
              </a:lnSpc>
            </a:pPr>
            <a:r>
              <a:rPr lang="en-US" altLang="en-US" smtClean="0"/>
              <a:t>What is delivery? Legal concept</a:t>
            </a:r>
          </a:p>
          <a:p>
            <a:pPr lvl="1" eaLnBrk="1" hangingPunct="1">
              <a:lnSpc>
                <a:spcPct val="90000"/>
              </a:lnSpc>
            </a:pPr>
            <a:r>
              <a:rPr lang="en-US" altLang="en-US" smtClean="0"/>
              <a:t>When is delivery</a:t>
            </a:r>
          </a:p>
          <a:p>
            <a:pPr lvl="1" eaLnBrk="1" hangingPunct="1">
              <a:lnSpc>
                <a:spcPct val="90000"/>
              </a:lnSpc>
            </a:pPr>
            <a:r>
              <a:rPr lang="en-US" altLang="en-US" smtClean="0"/>
              <a:t>How is delivery or possession documented?</a:t>
            </a:r>
          </a:p>
          <a:p>
            <a:pPr lvl="1" eaLnBrk="1" hangingPunct="1">
              <a:lnSpc>
                <a:spcPct val="90000"/>
              </a:lnSpc>
            </a:pPr>
            <a:r>
              <a:rPr lang="en-US" altLang="en-US" smtClean="0"/>
              <a:t>Who manages delivery? </a:t>
            </a:r>
          </a:p>
          <a:p>
            <a:pPr lvl="2" eaLnBrk="1" hangingPunct="1">
              <a:lnSpc>
                <a:spcPct val="90000"/>
              </a:lnSpc>
            </a:pPr>
            <a:r>
              <a:rPr lang="en-US" altLang="en-US" sz="2600" smtClean="0"/>
              <a:t>Physical aspects</a:t>
            </a:r>
          </a:p>
          <a:p>
            <a:pPr lvl="2" eaLnBrk="1" hangingPunct="1">
              <a:lnSpc>
                <a:spcPct val="90000"/>
              </a:lnSpc>
            </a:pPr>
            <a:r>
              <a:rPr lang="en-US" altLang="en-US" sz="2600" smtClean="0"/>
              <a:t>Paperwork, port and </a:t>
            </a:r>
            <a:r>
              <a:rPr lang="en-US" altLang="en-US" sz="2600" smtClean="0">
                <a:solidFill>
                  <a:schemeClr val="accent2"/>
                </a:solidFill>
              </a:rPr>
              <a:t>customs</a:t>
            </a:r>
            <a:r>
              <a:rPr lang="en-US" altLang="en-US" sz="2600" smtClean="0"/>
              <a:t> </a:t>
            </a:r>
            <a:r>
              <a:rPr lang="en-US" altLang="en-US" sz="2600" smtClean="0">
                <a:solidFill>
                  <a:schemeClr val="accent2"/>
                </a:solidFill>
              </a:rPr>
              <a:t>clearance</a:t>
            </a:r>
            <a:r>
              <a:rPr lang="en-US" altLang="en-US" sz="2600" smtClean="0"/>
              <a:t>  </a:t>
            </a:r>
          </a:p>
          <a:p>
            <a:pPr lvl="2" eaLnBrk="1" hangingPunct="1">
              <a:lnSpc>
                <a:spcPct val="90000"/>
              </a:lnSpc>
            </a:pPr>
            <a:r>
              <a:rPr lang="en-US" altLang="en-US" sz="2600" smtClean="0">
                <a:solidFill>
                  <a:schemeClr val="accent2"/>
                </a:solidFill>
              </a:rPr>
              <a:t>Tariffs</a:t>
            </a:r>
            <a:r>
              <a:rPr lang="en-US" altLang="en-US" sz="2600" smtClean="0"/>
              <a:t> and waivers if any</a:t>
            </a:r>
          </a:p>
          <a:p>
            <a:pPr lvl="1" eaLnBrk="1" hangingPunct="1">
              <a:lnSpc>
                <a:spcPct val="90000"/>
              </a:lnSpc>
            </a:pPr>
            <a:r>
              <a:rPr lang="en-US" altLang="en-US" smtClean="0"/>
              <a:t>Inspection on delivery</a:t>
            </a:r>
          </a:p>
          <a:p>
            <a:pPr lvl="1" eaLnBrk="1" hangingPunct="1">
              <a:lnSpc>
                <a:spcPct val="90000"/>
              </a:lnSpc>
            </a:pPr>
            <a:r>
              <a:rPr lang="en-US" altLang="en-US" smtClean="0"/>
              <a:t>Acceptance by buyer and payment</a:t>
            </a:r>
          </a:p>
        </p:txBody>
      </p:sp>
      <p:pic>
        <p:nvPicPr>
          <p:cNvPr id="2" name="mf_audio_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9000" y="555148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7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464599C7-4752-476E-A36C-11E78CBE6451}" type="slidenum">
              <a:rPr lang="en-US" altLang="en-US" sz="1000" smtClean="0"/>
              <a:pPr>
                <a:spcBef>
                  <a:spcPct val="0"/>
                </a:spcBef>
                <a:buClrTx/>
                <a:buSzTx/>
                <a:buFontTx/>
                <a:buNone/>
              </a:pPr>
              <a:t>19</a:t>
            </a:fld>
            <a:endParaRPr lang="en-US" altLang="en-US" sz="1000" smtClean="0"/>
          </a:p>
        </p:txBody>
      </p:sp>
      <p:sp>
        <p:nvSpPr>
          <p:cNvPr id="40963" name="Rectangle 2"/>
          <p:cNvSpPr>
            <a:spLocks noGrp="1" noChangeArrowheads="1"/>
          </p:cNvSpPr>
          <p:nvPr>
            <p:ph type="title"/>
          </p:nvPr>
        </p:nvSpPr>
        <p:spPr>
          <a:xfrm>
            <a:off x="457200" y="122238"/>
            <a:ext cx="7543800" cy="1096962"/>
          </a:xfrm>
        </p:spPr>
        <p:txBody>
          <a:bodyPr/>
          <a:lstStyle/>
          <a:p>
            <a:r>
              <a:rPr lang="en-US" altLang="en-US" sz="3200" smtClean="0">
                <a:latin typeface="Verdana" panose="020B0604030504040204" pitchFamily="34" charset="0"/>
              </a:rPr>
              <a:t>Incoterms </a:t>
            </a:r>
          </a:p>
        </p:txBody>
      </p:sp>
      <p:sp>
        <p:nvSpPr>
          <p:cNvPr id="40964" name="Rectangle 3"/>
          <p:cNvSpPr>
            <a:spLocks noGrp="1" noChangeArrowheads="1"/>
          </p:cNvSpPr>
          <p:nvPr>
            <p:ph type="body" idx="1"/>
          </p:nvPr>
        </p:nvSpPr>
        <p:spPr>
          <a:xfrm>
            <a:off x="457200" y="1447800"/>
            <a:ext cx="8001000" cy="4953000"/>
          </a:xfrm>
        </p:spPr>
        <p:txBody>
          <a:bodyPr/>
          <a:lstStyle/>
          <a:p>
            <a:pPr>
              <a:lnSpc>
                <a:spcPct val="80000"/>
              </a:lnSpc>
              <a:buFontTx/>
              <a:buNone/>
            </a:pPr>
            <a:endParaRPr lang="en-US" altLang="en-US" sz="700" smtClean="0"/>
          </a:p>
          <a:p>
            <a:pPr>
              <a:lnSpc>
                <a:spcPct val="80000"/>
              </a:lnSpc>
            </a:pPr>
            <a:r>
              <a:rPr lang="en-US" altLang="en-US" sz="2200" b="1" smtClean="0"/>
              <a:t>In</a:t>
            </a:r>
            <a:r>
              <a:rPr lang="en-US" altLang="en-US" sz="2200" smtClean="0"/>
              <a:t>ternational </a:t>
            </a:r>
            <a:r>
              <a:rPr lang="en-US" altLang="en-US" sz="2200" b="1" smtClean="0"/>
              <a:t>Co</a:t>
            </a:r>
            <a:r>
              <a:rPr lang="en-US" altLang="en-US" sz="2200" smtClean="0"/>
              <a:t>mmercial </a:t>
            </a:r>
            <a:r>
              <a:rPr lang="en-US" altLang="en-US" sz="2200" b="1" smtClean="0"/>
              <a:t>Terms </a:t>
            </a:r>
            <a:r>
              <a:rPr lang="en-US" altLang="en-US" sz="2200" smtClean="0"/>
              <a:t>2000</a:t>
            </a:r>
          </a:p>
          <a:p>
            <a:pPr>
              <a:lnSpc>
                <a:spcPct val="80000"/>
              </a:lnSpc>
            </a:pPr>
            <a:r>
              <a:rPr lang="en-US" altLang="en-US" sz="2200" smtClean="0"/>
              <a:t>Essential elements covered by Incoterms </a:t>
            </a:r>
          </a:p>
          <a:p>
            <a:pPr lvl="1">
              <a:lnSpc>
                <a:spcPct val="90000"/>
              </a:lnSpc>
            </a:pPr>
            <a:r>
              <a:rPr lang="en-US" altLang="en-US" sz="2200" smtClean="0"/>
              <a:t>Who arranges and pays for carriage and can specify type</a:t>
            </a:r>
          </a:p>
          <a:p>
            <a:pPr lvl="1">
              <a:lnSpc>
                <a:spcPct val="90000"/>
              </a:lnSpc>
            </a:pPr>
            <a:r>
              <a:rPr lang="en-US" altLang="en-US" sz="2200" smtClean="0"/>
              <a:t>Who arranges and pays for insurance, </a:t>
            </a:r>
          </a:p>
          <a:p>
            <a:pPr lvl="1">
              <a:lnSpc>
                <a:spcPct val="90000"/>
              </a:lnSpc>
            </a:pPr>
            <a:r>
              <a:rPr lang="en-US" altLang="en-US" sz="2200" smtClean="0"/>
              <a:t>Where is physical delivery – where the goods are to be made available to the buyer </a:t>
            </a:r>
          </a:p>
          <a:p>
            <a:pPr lvl="1">
              <a:lnSpc>
                <a:spcPct val="90000"/>
              </a:lnSpc>
            </a:pPr>
            <a:r>
              <a:rPr lang="en-US" altLang="en-US" sz="2200" smtClean="0"/>
              <a:t>Allocates risks during shipping and responsibilities during delivery, port and customs clearance to the specified  destination. </a:t>
            </a:r>
          </a:p>
          <a:p>
            <a:pPr>
              <a:lnSpc>
                <a:spcPct val="90000"/>
              </a:lnSpc>
            </a:pPr>
            <a:r>
              <a:rPr lang="en-US" altLang="en-US" sz="2200" smtClean="0"/>
              <a:t>Resources </a:t>
            </a:r>
          </a:p>
          <a:p>
            <a:pPr lvl="1">
              <a:lnSpc>
                <a:spcPct val="80000"/>
              </a:lnSpc>
            </a:pPr>
            <a:r>
              <a:rPr lang="en-US" altLang="en-US" sz="2200" smtClean="0">
                <a:solidFill>
                  <a:schemeClr val="accent2"/>
                </a:solidFill>
              </a:rPr>
              <a:t>Handbook</a:t>
            </a:r>
          </a:p>
          <a:p>
            <a:pPr lvl="1">
              <a:lnSpc>
                <a:spcPct val="80000"/>
              </a:lnSpc>
            </a:pPr>
            <a:r>
              <a:rPr lang="en-US" altLang="en-US" sz="2200" smtClean="0">
                <a:solidFill>
                  <a:schemeClr val="accent2"/>
                </a:solidFill>
              </a:rPr>
              <a:t>Incoterms Wall Chart </a:t>
            </a:r>
          </a:p>
          <a:p>
            <a:pPr lvl="1">
              <a:lnSpc>
                <a:spcPct val="80000"/>
              </a:lnSpc>
            </a:pPr>
            <a:r>
              <a:rPr lang="en-US" altLang="en-US" sz="2200" smtClean="0">
                <a:solidFill>
                  <a:schemeClr val="accent2"/>
                </a:solidFill>
              </a:rPr>
              <a:t>Definitions  </a:t>
            </a:r>
          </a:p>
          <a:p>
            <a:pPr lvl="1">
              <a:lnSpc>
                <a:spcPct val="80000"/>
              </a:lnSpc>
              <a:buFontTx/>
              <a:buNone/>
            </a:pPr>
            <a:endParaRPr lang="en-US" altLang="en-US" sz="2200" smtClean="0">
              <a:solidFill>
                <a:schemeClr val="accent2"/>
              </a:solidFill>
            </a:endParaRPr>
          </a:p>
          <a:p>
            <a:pPr>
              <a:lnSpc>
                <a:spcPct val="80000"/>
              </a:lnSpc>
              <a:buFontTx/>
              <a:buNone/>
            </a:pPr>
            <a:r>
              <a:rPr lang="en-US" altLang="en-US" sz="2000" smtClean="0"/>
              <a:t> </a:t>
            </a:r>
          </a:p>
          <a:p>
            <a:pPr>
              <a:lnSpc>
                <a:spcPct val="80000"/>
              </a:lnSpc>
              <a:buFontTx/>
              <a:buNone/>
            </a:pPr>
            <a:endParaRPr lang="en-US" altLang="en-US" sz="2000" smtClean="0"/>
          </a:p>
          <a:p>
            <a:pPr>
              <a:lnSpc>
                <a:spcPct val="80000"/>
              </a:lnSpc>
              <a:buFontTx/>
              <a:buChar char="•"/>
            </a:pPr>
            <a:endParaRPr lang="en-US" altLang="en-US" sz="2000" smtClean="0"/>
          </a:p>
          <a:p>
            <a:pPr>
              <a:lnSpc>
                <a:spcPct val="80000"/>
              </a:lnSpc>
            </a:pPr>
            <a:endParaRPr lang="en-US" altLang="en-US" sz="2000" smtClean="0"/>
          </a:p>
        </p:txBody>
      </p:sp>
      <p:pic>
        <p:nvPicPr>
          <p:cNvPr id="2" name="mf_audio_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9800" y="52437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2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EB43D283-2CA0-4D1E-A4B9-BBBF4DDFFC5D}" type="slidenum">
              <a:rPr lang="en-US" altLang="en-US" sz="1000" smtClean="0"/>
              <a:pPr>
                <a:spcBef>
                  <a:spcPct val="0"/>
                </a:spcBef>
                <a:buClrTx/>
                <a:buSzTx/>
                <a:buFontTx/>
                <a:buNone/>
              </a:pPr>
              <a:t>2</a:t>
            </a:fld>
            <a:endParaRPr lang="en-US" altLang="en-US" sz="1000" smtClean="0"/>
          </a:p>
        </p:txBody>
      </p:sp>
      <p:sp>
        <p:nvSpPr>
          <p:cNvPr id="7171" name="Rectangle 2"/>
          <p:cNvSpPr>
            <a:spLocks noGrp="1" noChangeArrowheads="1"/>
          </p:cNvSpPr>
          <p:nvPr>
            <p:ph type="title"/>
          </p:nvPr>
        </p:nvSpPr>
        <p:spPr/>
        <p:txBody>
          <a:bodyPr/>
          <a:lstStyle/>
          <a:p>
            <a:pPr eaLnBrk="1" hangingPunct="1"/>
            <a:r>
              <a:rPr lang="en-US" altLang="en-US" sz="3200" smtClean="0">
                <a:latin typeface="Verdana" panose="020B0604030504040204" pitchFamily="34" charset="0"/>
              </a:rPr>
              <a:t>How this training is designed</a:t>
            </a:r>
          </a:p>
        </p:txBody>
      </p:sp>
      <p:sp>
        <p:nvSpPr>
          <p:cNvPr id="7172" name="Rectangle 3"/>
          <p:cNvSpPr>
            <a:spLocks noGrp="1" noChangeArrowheads="1"/>
          </p:cNvSpPr>
          <p:nvPr>
            <p:ph type="body" idx="1"/>
          </p:nvPr>
        </p:nvSpPr>
        <p:spPr/>
        <p:txBody>
          <a:bodyPr/>
          <a:lstStyle/>
          <a:p>
            <a:pPr eaLnBrk="1" hangingPunct="1"/>
            <a:r>
              <a:rPr lang="en-US" altLang="en-US" smtClean="0"/>
              <a:t>Self paced presentation with: </a:t>
            </a:r>
          </a:p>
          <a:p>
            <a:pPr lvl="1" eaLnBrk="1" hangingPunct="1"/>
            <a:r>
              <a:rPr lang="en-US" altLang="en-US" sz="3000" smtClean="0"/>
              <a:t>Audio</a:t>
            </a:r>
            <a:endParaRPr lang="en-US" altLang="en-US" sz="2400" smtClean="0">
              <a:solidFill>
                <a:schemeClr val="accent2"/>
              </a:solidFill>
            </a:endParaRPr>
          </a:p>
          <a:p>
            <a:pPr lvl="2" eaLnBrk="1" hangingPunct="1"/>
            <a:r>
              <a:rPr lang="en-US" altLang="en-US" sz="2400" smtClean="0"/>
              <a:t>An hour of your time. </a:t>
            </a:r>
            <a:endParaRPr lang="en-US" altLang="en-US" smtClean="0"/>
          </a:p>
          <a:p>
            <a:pPr lvl="1" eaLnBrk="1" hangingPunct="1"/>
            <a:r>
              <a:rPr lang="en-US" altLang="en-US" sz="3000" smtClean="0"/>
              <a:t>Additional information</a:t>
            </a:r>
          </a:p>
          <a:p>
            <a:pPr lvl="2" eaLnBrk="1" hangingPunct="1"/>
            <a:r>
              <a:rPr lang="en-US" altLang="en-US" sz="2400" i="1" smtClean="0">
                <a:solidFill>
                  <a:schemeClr val="accent2"/>
                </a:solidFill>
              </a:rPr>
              <a:t>Links</a:t>
            </a:r>
            <a:r>
              <a:rPr lang="en-US" altLang="en-US" sz="2400" smtClean="0"/>
              <a:t> to supplements  </a:t>
            </a:r>
          </a:p>
          <a:p>
            <a:pPr lvl="1" eaLnBrk="1" hangingPunct="1"/>
            <a:r>
              <a:rPr lang="en-US" altLang="en-US" sz="3000" smtClean="0"/>
              <a:t>Evaluation – Please complete. Thank you. </a:t>
            </a:r>
          </a:p>
        </p:txBody>
      </p:sp>
      <p:pic>
        <p:nvPicPr>
          <p:cNvPr id="2" name="mf_audio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 y="556143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1D4749F5-8186-43D0-AA16-627B8EED3E51}" type="slidenum">
              <a:rPr lang="en-US" altLang="en-US" sz="1000" smtClean="0"/>
              <a:pPr>
                <a:spcBef>
                  <a:spcPct val="0"/>
                </a:spcBef>
                <a:buClrTx/>
                <a:buSzTx/>
                <a:buFontTx/>
                <a:buNone/>
              </a:pPr>
              <a:t>20</a:t>
            </a:fld>
            <a:endParaRPr lang="en-US" altLang="en-US" sz="1000" smtClean="0"/>
          </a:p>
        </p:txBody>
      </p:sp>
      <p:sp>
        <p:nvSpPr>
          <p:cNvPr id="43011" name="Rectangle 4"/>
          <p:cNvSpPr>
            <a:spLocks noGrp="1" noChangeArrowheads="1"/>
          </p:cNvSpPr>
          <p:nvPr>
            <p:ph type="title"/>
          </p:nvPr>
        </p:nvSpPr>
        <p:spPr>
          <a:xfrm>
            <a:off x="457200" y="122238"/>
            <a:ext cx="7543800" cy="1173162"/>
          </a:xfrm>
        </p:spPr>
        <p:txBody>
          <a:bodyPr/>
          <a:lstStyle/>
          <a:p>
            <a:pPr eaLnBrk="1" hangingPunct="1"/>
            <a:r>
              <a:rPr lang="en-US" altLang="en-US" sz="3200" smtClean="0">
                <a:latin typeface="Verdana" panose="020B0604030504040204" pitchFamily="34" charset="0"/>
              </a:rPr>
              <a:t>Carriage and Insurance Paid To named place of destination CIP</a:t>
            </a:r>
          </a:p>
        </p:txBody>
      </p:sp>
      <p:sp>
        <p:nvSpPr>
          <p:cNvPr id="43012" name="Rectangle 5"/>
          <p:cNvSpPr>
            <a:spLocks noGrp="1" noChangeArrowheads="1"/>
          </p:cNvSpPr>
          <p:nvPr>
            <p:ph type="body" sz="half" idx="1"/>
          </p:nvPr>
        </p:nvSpPr>
        <p:spPr>
          <a:xfrm>
            <a:off x="457200" y="1600200"/>
            <a:ext cx="4038600" cy="5257800"/>
          </a:xfrm>
        </p:spPr>
        <p:txBody>
          <a:bodyPr/>
          <a:lstStyle/>
          <a:p>
            <a:pPr algn="ctr" eaLnBrk="1" hangingPunct="1">
              <a:buFont typeface="Wingdings" panose="05000000000000000000" pitchFamily="2" charset="2"/>
              <a:buNone/>
            </a:pPr>
            <a:r>
              <a:rPr lang="en-US" altLang="en-US" sz="2600" b="1" u="sng" smtClean="0"/>
              <a:t>Seller’s Obligations</a:t>
            </a:r>
            <a:r>
              <a:rPr lang="en-US" altLang="en-US" sz="2600" smtClean="0"/>
              <a:t> </a:t>
            </a:r>
          </a:p>
          <a:p>
            <a:pPr eaLnBrk="1" hangingPunct="1"/>
            <a:r>
              <a:rPr lang="en-US" altLang="en-US" sz="2200" smtClean="0"/>
              <a:t>Export approvals</a:t>
            </a:r>
          </a:p>
          <a:p>
            <a:pPr eaLnBrk="1" hangingPunct="1"/>
            <a:r>
              <a:rPr lang="en-US" altLang="en-US" sz="2200" smtClean="0"/>
              <a:t>Contracts insurance and carriage</a:t>
            </a:r>
          </a:p>
          <a:p>
            <a:pPr eaLnBrk="1" hangingPunct="1"/>
            <a:r>
              <a:rPr lang="en-US" altLang="en-US" sz="2200" smtClean="0"/>
              <a:t>Deliver to named place of destination</a:t>
            </a:r>
          </a:p>
          <a:p>
            <a:pPr eaLnBrk="1" hangingPunct="1"/>
            <a:r>
              <a:rPr lang="en-US" altLang="en-US" sz="2200" smtClean="0"/>
              <a:t>Bear all risks to destination</a:t>
            </a:r>
          </a:p>
          <a:p>
            <a:pPr eaLnBrk="1" hangingPunct="1"/>
            <a:r>
              <a:rPr lang="en-US" altLang="en-US" sz="2200" smtClean="0"/>
              <a:t>Notice and Proof of delivery, other required notices</a:t>
            </a:r>
            <a:r>
              <a:rPr lang="en-US" altLang="en-US" sz="2600" smtClean="0"/>
              <a:t> </a:t>
            </a:r>
          </a:p>
          <a:p>
            <a:pPr eaLnBrk="1" hangingPunct="1">
              <a:buFont typeface="Wingdings" panose="05000000000000000000" pitchFamily="2" charset="2"/>
              <a:buNone/>
            </a:pPr>
            <a:endParaRPr lang="en-US" altLang="en-US" sz="2000" smtClean="0"/>
          </a:p>
        </p:txBody>
      </p:sp>
      <p:sp>
        <p:nvSpPr>
          <p:cNvPr id="43013" name="Rectangle 6"/>
          <p:cNvSpPr>
            <a:spLocks noGrp="1" noChangeArrowheads="1"/>
          </p:cNvSpPr>
          <p:nvPr>
            <p:ph type="body" sz="half" idx="2"/>
          </p:nvPr>
        </p:nvSpPr>
        <p:spPr>
          <a:xfrm>
            <a:off x="4648200" y="1600200"/>
            <a:ext cx="4038600" cy="4876800"/>
          </a:xfrm>
        </p:spPr>
        <p:txBody>
          <a:bodyPr/>
          <a:lstStyle/>
          <a:p>
            <a:pPr lvl="1" eaLnBrk="1" hangingPunct="1">
              <a:lnSpc>
                <a:spcPct val="90000"/>
              </a:lnSpc>
              <a:buFont typeface="Wingdings" panose="05000000000000000000" pitchFamily="2" charset="2"/>
              <a:buNone/>
            </a:pPr>
            <a:r>
              <a:rPr lang="en-US" altLang="en-US" sz="2600" b="1" u="sng" smtClean="0"/>
              <a:t>Buyer’s Obligations</a:t>
            </a:r>
          </a:p>
          <a:p>
            <a:pPr eaLnBrk="1" hangingPunct="1">
              <a:lnSpc>
                <a:spcPct val="90000"/>
              </a:lnSpc>
            </a:pPr>
            <a:r>
              <a:rPr lang="en-US" altLang="en-US" sz="2200" smtClean="0"/>
              <a:t>Pay the price</a:t>
            </a:r>
          </a:p>
          <a:p>
            <a:pPr eaLnBrk="1" hangingPunct="1">
              <a:lnSpc>
                <a:spcPct val="90000"/>
              </a:lnSpc>
            </a:pPr>
            <a:r>
              <a:rPr lang="en-US" altLang="en-US" sz="2200" smtClean="0"/>
              <a:t>Pay for pre-shipment inspection except when mandated by govt. of importer</a:t>
            </a:r>
          </a:p>
          <a:p>
            <a:pPr eaLnBrk="1" hangingPunct="1">
              <a:lnSpc>
                <a:spcPct val="90000"/>
              </a:lnSpc>
            </a:pPr>
            <a:r>
              <a:rPr lang="en-US" altLang="en-US" sz="2200" smtClean="0"/>
              <a:t>Import approvals or other official authorization for import – clear customs</a:t>
            </a:r>
          </a:p>
          <a:p>
            <a:pPr eaLnBrk="1" hangingPunct="1">
              <a:lnSpc>
                <a:spcPct val="90000"/>
              </a:lnSpc>
            </a:pPr>
            <a:r>
              <a:rPr lang="en-US" altLang="en-US" sz="2200" smtClean="0"/>
              <a:t>Take delivery  at the named place</a:t>
            </a:r>
          </a:p>
          <a:p>
            <a:pPr eaLnBrk="1" hangingPunct="1">
              <a:lnSpc>
                <a:spcPct val="90000"/>
              </a:lnSpc>
            </a:pPr>
            <a:r>
              <a:rPr lang="en-US" altLang="en-US" sz="2200" smtClean="0"/>
              <a:t>Bear all risks and costs after delivery</a:t>
            </a:r>
          </a:p>
          <a:p>
            <a:pPr eaLnBrk="1" hangingPunct="1">
              <a:lnSpc>
                <a:spcPct val="90000"/>
              </a:lnSpc>
              <a:buFont typeface="Wingdings" panose="05000000000000000000" pitchFamily="2" charset="2"/>
              <a:buNone/>
            </a:pPr>
            <a:endParaRPr lang="en-US" altLang="en-US" sz="2200" b="1" smtClean="0"/>
          </a:p>
          <a:p>
            <a:pPr eaLnBrk="1" hangingPunct="1">
              <a:lnSpc>
                <a:spcPct val="90000"/>
              </a:lnSpc>
              <a:buFont typeface="Wingdings" panose="05000000000000000000" pitchFamily="2" charset="2"/>
              <a:buNone/>
            </a:pPr>
            <a:endParaRPr lang="en-US" altLang="en-US" sz="2200" smtClean="0"/>
          </a:p>
        </p:txBody>
      </p:sp>
      <p:pic>
        <p:nvPicPr>
          <p:cNvPr id="2" name="mf_audio_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90800" y="5486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5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EF60F2E3-B016-4CD2-B71F-D90CF64C4410}" type="slidenum">
              <a:rPr lang="en-US" altLang="en-US" sz="1000" smtClean="0"/>
              <a:pPr>
                <a:spcBef>
                  <a:spcPct val="0"/>
                </a:spcBef>
                <a:buClrTx/>
                <a:buSzTx/>
                <a:buFontTx/>
                <a:buNone/>
              </a:pPr>
              <a:t>21</a:t>
            </a:fld>
            <a:endParaRPr lang="en-US" altLang="en-US" sz="1000" smtClean="0"/>
          </a:p>
        </p:txBody>
      </p:sp>
      <p:sp>
        <p:nvSpPr>
          <p:cNvPr id="45059" name="Rectangle 2"/>
          <p:cNvSpPr>
            <a:spLocks noGrp="1" noChangeArrowheads="1"/>
          </p:cNvSpPr>
          <p:nvPr>
            <p:ph type="title"/>
          </p:nvPr>
        </p:nvSpPr>
        <p:spPr>
          <a:xfrm>
            <a:off x="457200" y="122238"/>
            <a:ext cx="7543800" cy="1096962"/>
          </a:xfrm>
        </p:spPr>
        <p:txBody>
          <a:bodyPr/>
          <a:lstStyle/>
          <a:p>
            <a:r>
              <a:rPr lang="en-US" altLang="en-US" sz="3200" smtClean="0">
                <a:latin typeface="Verdana" panose="020B0604030504040204" pitchFamily="34" charset="0"/>
              </a:rPr>
              <a:t>Performance and Breach</a:t>
            </a:r>
            <a:r>
              <a:rPr lang="en-US" altLang="en-US" smtClean="0"/>
              <a:t> </a:t>
            </a:r>
          </a:p>
        </p:txBody>
      </p:sp>
      <p:sp>
        <p:nvSpPr>
          <p:cNvPr id="45060" name="Rectangle 3"/>
          <p:cNvSpPr>
            <a:spLocks noGrp="1" noChangeArrowheads="1"/>
          </p:cNvSpPr>
          <p:nvPr>
            <p:ph type="body" idx="1"/>
          </p:nvPr>
        </p:nvSpPr>
        <p:spPr>
          <a:xfrm>
            <a:off x="228600" y="1447800"/>
            <a:ext cx="8229600" cy="4876800"/>
          </a:xfrm>
        </p:spPr>
        <p:txBody>
          <a:bodyPr/>
          <a:lstStyle/>
          <a:p>
            <a:r>
              <a:rPr lang="en-US" altLang="en-US" sz="2600" smtClean="0"/>
              <a:t>Performance </a:t>
            </a:r>
          </a:p>
          <a:p>
            <a:pPr lvl="1"/>
            <a:r>
              <a:rPr lang="en-US" altLang="en-US" sz="2200" smtClean="0"/>
              <a:t>Performance </a:t>
            </a:r>
          </a:p>
          <a:p>
            <a:pPr lvl="2"/>
            <a:r>
              <a:rPr lang="en-US" altLang="en-US" sz="2100" smtClean="0"/>
              <a:t>Delivery and Inspection</a:t>
            </a:r>
          </a:p>
          <a:p>
            <a:pPr lvl="3"/>
            <a:r>
              <a:rPr lang="en-US" altLang="en-US" smtClean="0"/>
              <a:t>Physical</a:t>
            </a:r>
          </a:p>
          <a:p>
            <a:pPr lvl="3"/>
            <a:r>
              <a:rPr lang="en-US" altLang="en-US" smtClean="0"/>
              <a:t>Legal </a:t>
            </a:r>
          </a:p>
          <a:p>
            <a:pPr lvl="2"/>
            <a:r>
              <a:rPr lang="en-US" altLang="en-US" sz="2100" smtClean="0"/>
              <a:t>Acceptance and payment </a:t>
            </a:r>
          </a:p>
          <a:p>
            <a:pPr lvl="1"/>
            <a:r>
              <a:rPr lang="en-US" altLang="en-US" sz="2200" smtClean="0"/>
              <a:t>Non-fundamental breach</a:t>
            </a:r>
          </a:p>
          <a:p>
            <a:pPr lvl="2"/>
            <a:r>
              <a:rPr lang="en-US" altLang="en-US" sz="2100" smtClean="0"/>
              <a:t>Notice of cure – rejection </a:t>
            </a:r>
          </a:p>
          <a:p>
            <a:pPr lvl="2"/>
            <a:r>
              <a:rPr lang="en-US" altLang="en-US" sz="2100" smtClean="0"/>
              <a:t>Cure and payment </a:t>
            </a:r>
          </a:p>
          <a:p>
            <a:pPr lvl="1"/>
            <a:r>
              <a:rPr lang="en-US" altLang="en-US" sz="2200" smtClean="0"/>
              <a:t>Fundamental Breach</a:t>
            </a:r>
          </a:p>
          <a:p>
            <a:pPr lvl="2"/>
            <a:r>
              <a:rPr lang="en-US" altLang="en-US" sz="2100" smtClean="0"/>
              <a:t>Notice of avoidance </a:t>
            </a:r>
          </a:p>
          <a:p>
            <a:pPr lvl="2"/>
            <a:r>
              <a:rPr lang="en-US" altLang="en-US" sz="2100" smtClean="0"/>
              <a:t>No payment, dispute resolution and damages </a:t>
            </a:r>
          </a:p>
          <a:p>
            <a:pPr lvl="1"/>
            <a:endParaRPr lang="en-US" altLang="en-US" sz="2200" smtClean="0"/>
          </a:p>
          <a:p>
            <a:pPr>
              <a:buFont typeface="Wingdings" panose="05000000000000000000" pitchFamily="2" charset="2"/>
              <a:buNone/>
            </a:pPr>
            <a:endParaRPr lang="en-US" altLang="en-US" sz="2600" smtClean="0"/>
          </a:p>
        </p:txBody>
      </p:sp>
      <p:pic>
        <p:nvPicPr>
          <p:cNvPr id="2" name="mf_audio_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21116" y="2057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7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681C2B0A-89C8-48FE-A5E8-8AD2EFE17B26}" type="slidenum">
              <a:rPr lang="en-US" altLang="en-US" sz="1000" smtClean="0"/>
              <a:pPr>
                <a:spcBef>
                  <a:spcPct val="0"/>
                </a:spcBef>
                <a:buClrTx/>
                <a:buSzTx/>
                <a:buFontTx/>
                <a:buNone/>
              </a:pPr>
              <a:t>22</a:t>
            </a:fld>
            <a:endParaRPr lang="en-US" altLang="en-US" sz="1000" smtClean="0"/>
          </a:p>
        </p:txBody>
      </p:sp>
      <p:sp>
        <p:nvSpPr>
          <p:cNvPr id="46083" name="Rectangle 2"/>
          <p:cNvSpPr>
            <a:spLocks noGrp="1" noChangeArrowheads="1"/>
          </p:cNvSpPr>
          <p:nvPr>
            <p:ph type="title"/>
          </p:nvPr>
        </p:nvSpPr>
        <p:spPr/>
        <p:txBody>
          <a:bodyPr/>
          <a:lstStyle/>
          <a:p>
            <a:r>
              <a:rPr lang="en-US" altLang="en-US" sz="3200" smtClean="0">
                <a:latin typeface="Verdana" panose="020B0604030504040204" pitchFamily="34" charset="0"/>
              </a:rPr>
              <a:t>What to do if there is a breach by Seller.</a:t>
            </a:r>
            <a:r>
              <a:rPr lang="en-US" altLang="en-US" smtClean="0"/>
              <a:t>  </a:t>
            </a:r>
          </a:p>
        </p:txBody>
      </p:sp>
      <p:sp>
        <p:nvSpPr>
          <p:cNvPr id="46084" name="Rectangle 3"/>
          <p:cNvSpPr>
            <a:spLocks noGrp="1" noChangeArrowheads="1"/>
          </p:cNvSpPr>
          <p:nvPr>
            <p:ph type="body" sz="half" idx="1"/>
          </p:nvPr>
        </p:nvSpPr>
        <p:spPr>
          <a:xfrm>
            <a:off x="304800" y="1828800"/>
            <a:ext cx="4038600" cy="4572000"/>
          </a:xfrm>
          <a:ln w="38100">
            <a:solidFill>
              <a:schemeClr val="accent1"/>
            </a:solidFill>
            <a:miter lim="800000"/>
            <a:headEnd/>
            <a:tailEnd/>
          </a:ln>
        </p:spPr>
        <p:txBody>
          <a:bodyPr/>
          <a:lstStyle/>
          <a:p>
            <a:pPr marL="495300" indent="-495300" algn="ctr">
              <a:lnSpc>
                <a:spcPct val="80000"/>
              </a:lnSpc>
              <a:buFont typeface="Wingdings" panose="05000000000000000000" pitchFamily="2" charset="2"/>
              <a:buNone/>
            </a:pPr>
            <a:r>
              <a:rPr lang="en-US" altLang="en-US" sz="1800" b="1" smtClean="0"/>
              <a:t>SELLER</a:t>
            </a:r>
            <a:r>
              <a:rPr lang="en-US" altLang="en-US" sz="1800" smtClean="0"/>
              <a:t> </a:t>
            </a:r>
          </a:p>
          <a:p>
            <a:pPr marL="495300" indent="-495300" algn="ctr">
              <a:lnSpc>
                <a:spcPct val="80000"/>
              </a:lnSpc>
              <a:buFont typeface="Wingdings" panose="05000000000000000000" pitchFamily="2" charset="2"/>
              <a:buNone/>
            </a:pPr>
            <a:endParaRPr lang="en-US" altLang="en-US" sz="1800" smtClean="0"/>
          </a:p>
          <a:p>
            <a:pPr marL="495300" indent="-495300">
              <a:lnSpc>
                <a:spcPct val="80000"/>
              </a:lnSpc>
            </a:pPr>
            <a:r>
              <a:rPr lang="en-US" altLang="en-US" sz="1800" smtClean="0"/>
              <a:t>1. Deliver on time</a:t>
            </a:r>
          </a:p>
          <a:p>
            <a:pPr marL="495300" indent="-495300">
              <a:lnSpc>
                <a:spcPct val="80000"/>
              </a:lnSpc>
            </a:pPr>
            <a:r>
              <a:rPr lang="en-US" altLang="en-US" sz="1800" smtClean="0"/>
              <a:t>2. Failure to deliver on time </a:t>
            </a:r>
          </a:p>
          <a:p>
            <a:pPr marL="495300" indent="-495300">
              <a:lnSpc>
                <a:spcPct val="80000"/>
              </a:lnSpc>
              <a:buFont typeface="Wingdings" panose="05000000000000000000" pitchFamily="2" charset="2"/>
              <a:buNone/>
            </a:pPr>
            <a:endParaRPr lang="en-US" altLang="en-US" sz="1800" smtClean="0"/>
          </a:p>
          <a:p>
            <a:pPr marL="495300" indent="-495300">
              <a:lnSpc>
                <a:spcPct val="80000"/>
              </a:lnSpc>
            </a:pPr>
            <a:r>
              <a:rPr lang="en-US" altLang="en-US" sz="1800" smtClean="0"/>
              <a:t>3. Deliver by new date</a:t>
            </a:r>
          </a:p>
          <a:p>
            <a:pPr marL="495300" indent="-495300">
              <a:lnSpc>
                <a:spcPct val="80000"/>
              </a:lnSpc>
            </a:pPr>
            <a:r>
              <a:rPr lang="en-US" altLang="en-US" sz="1800" smtClean="0"/>
              <a:t>4. Failure to deliver by new date</a:t>
            </a:r>
          </a:p>
          <a:p>
            <a:pPr marL="495300" indent="-495300">
              <a:lnSpc>
                <a:spcPct val="80000"/>
              </a:lnSpc>
            </a:pPr>
            <a:r>
              <a:rPr lang="en-US" altLang="en-US" sz="1800" smtClean="0"/>
              <a:t>5. Deliver non-conforming goods</a:t>
            </a:r>
          </a:p>
          <a:p>
            <a:pPr marL="495300" indent="-495300">
              <a:lnSpc>
                <a:spcPct val="80000"/>
              </a:lnSpc>
            </a:pPr>
            <a:r>
              <a:rPr lang="en-US" altLang="en-US" sz="1800" smtClean="0"/>
              <a:t>6. Cure AND compensation for any damages </a:t>
            </a:r>
          </a:p>
          <a:p>
            <a:pPr marL="495300" indent="-495300">
              <a:lnSpc>
                <a:spcPct val="80000"/>
              </a:lnSpc>
            </a:pPr>
            <a:r>
              <a:rPr lang="en-US" altLang="en-US" sz="1800" smtClean="0"/>
              <a:t>7. No cure </a:t>
            </a:r>
          </a:p>
          <a:p>
            <a:pPr marL="495300" indent="-495300">
              <a:lnSpc>
                <a:spcPct val="80000"/>
              </a:lnSpc>
            </a:pPr>
            <a:r>
              <a:rPr lang="en-US" altLang="en-US" sz="1800" smtClean="0"/>
              <a:t>8. Fundamental breach</a:t>
            </a:r>
          </a:p>
          <a:p>
            <a:pPr marL="495300" indent="-495300">
              <a:lnSpc>
                <a:spcPct val="80000"/>
              </a:lnSpc>
            </a:pPr>
            <a:r>
              <a:rPr lang="en-US" altLang="en-US" sz="1800" smtClean="0"/>
              <a:t>10. Respond to dispute resolution</a:t>
            </a:r>
          </a:p>
          <a:p>
            <a:pPr marL="495300" indent="-495300">
              <a:lnSpc>
                <a:spcPct val="80000"/>
              </a:lnSpc>
              <a:buFont typeface="Wingdings" panose="05000000000000000000" pitchFamily="2" charset="2"/>
              <a:buNone/>
            </a:pPr>
            <a:endParaRPr lang="en-US" altLang="en-US" sz="1800" smtClean="0"/>
          </a:p>
          <a:p>
            <a:pPr marL="495300" indent="-495300" algn="ctr">
              <a:lnSpc>
                <a:spcPct val="80000"/>
              </a:lnSpc>
              <a:buFont typeface="Wingdings" panose="05000000000000000000" pitchFamily="2" charset="2"/>
              <a:buNone/>
            </a:pPr>
            <a:r>
              <a:rPr lang="en-US" altLang="en-US" sz="1100" smtClean="0"/>
              <a:t> </a:t>
            </a:r>
          </a:p>
        </p:txBody>
      </p:sp>
      <p:sp>
        <p:nvSpPr>
          <p:cNvPr id="46085" name="Rectangle 4"/>
          <p:cNvSpPr>
            <a:spLocks noGrp="1" noChangeArrowheads="1"/>
          </p:cNvSpPr>
          <p:nvPr>
            <p:ph type="body" sz="half" idx="2"/>
          </p:nvPr>
        </p:nvSpPr>
        <p:spPr>
          <a:xfrm>
            <a:off x="4648200" y="1828800"/>
            <a:ext cx="4267200" cy="4572000"/>
          </a:xfrm>
          <a:ln w="38100">
            <a:solidFill>
              <a:schemeClr val="accent1"/>
            </a:solidFill>
            <a:miter lim="800000"/>
            <a:headEnd/>
            <a:tailEnd/>
          </a:ln>
        </p:spPr>
        <p:txBody>
          <a:bodyPr/>
          <a:lstStyle/>
          <a:p>
            <a:pPr marL="495300" indent="-495300" algn="ctr">
              <a:lnSpc>
                <a:spcPct val="80000"/>
              </a:lnSpc>
              <a:buFont typeface="Wingdings" panose="05000000000000000000" pitchFamily="2" charset="2"/>
              <a:buNone/>
            </a:pPr>
            <a:r>
              <a:rPr lang="en-US" altLang="en-US" sz="1800" b="1" dirty="0" smtClean="0"/>
              <a:t>BUYER</a:t>
            </a:r>
            <a:r>
              <a:rPr lang="en-US" altLang="en-US" sz="1800" dirty="0" smtClean="0"/>
              <a:t> </a:t>
            </a:r>
          </a:p>
          <a:p>
            <a:pPr marL="495300" indent="-495300" algn="ctr">
              <a:lnSpc>
                <a:spcPct val="80000"/>
              </a:lnSpc>
              <a:buFont typeface="Wingdings" panose="05000000000000000000" pitchFamily="2" charset="2"/>
              <a:buNone/>
            </a:pPr>
            <a:endParaRPr lang="en-US" altLang="en-US" sz="1800" dirty="0" smtClean="0"/>
          </a:p>
          <a:p>
            <a:pPr marL="495300" indent="-495300">
              <a:lnSpc>
                <a:spcPct val="80000"/>
              </a:lnSpc>
            </a:pPr>
            <a:r>
              <a:rPr lang="en-US" altLang="en-US" sz="1600" dirty="0" smtClean="0"/>
              <a:t>1. Accept and pay</a:t>
            </a:r>
          </a:p>
          <a:p>
            <a:pPr marL="495300" indent="-495300">
              <a:lnSpc>
                <a:spcPct val="80000"/>
              </a:lnSpc>
            </a:pPr>
            <a:r>
              <a:rPr lang="en-US" altLang="en-US" sz="1600" dirty="0" smtClean="0"/>
              <a:t>2. Notice of extension of time to new date</a:t>
            </a:r>
          </a:p>
          <a:p>
            <a:pPr marL="495300" indent="-495300">
              <a:lnSpc>
                <a:spcPct val="80000"/>
              </a:lnSpc>
            </a:pPr>
            <a:r>
              <a:rPr lang="en-US" altLang="en-US" sz="1600" dirty="0" smtClean="0"/>
              <a:t>3. Accept and pay</a:t>
            </a:r>
          </a:p>
          <a:p>
            <a:pPr marL="495300" indent="-495300">
              <a:lnSpc>
                <a:spcPct val="80000"/>
              </a:lnSpc>
            </a:pPr>
            <a:r>
              <a:rPr lang="en-US" altLang="en-US" sz="1600" dirty="0" smtClean="0"/>
              <a:t>4. Avoid contract – no pay</a:t>
            </a:r>
          </a:p>
          <a:p>
            <a:pPr marL="495300" indent="-495300">
              <a:lnSpc>
                <a:spcPct val="80000"/>
              </a:lnSpc>
            </a:pPr>
            <a:r>
              <a:rPr lang="en-US" altLang="en-US" sz="1600" dirty="0" smtClean="0"/>
              <a:t>5. Non-fundamental breach – notice of non conformity</a:t>
            </a:r>
          </a:p>
          <a:p>
            <a:pPr marL="495300" indent="-495300">
              <a:lnSpc>
                <a:spcPct val="80000"/>
              </a:lnSpc>
            </a:pPr>
            <a:r>
              <a:rPr lang="en-US" altLang="en-US" sz="1600" dirty="0" smtClean="0"/>
              <a:t>6. Pay </a:t>
            </a:r>
          </a:p>
          <a:p>
            <a:pPr marL="495300" indent="-495300">
              <a:lnSpc>
                <a:spcPct val="80000"/>
              </a:lnSpc>
            </a:pPr>
            <a:r>
              <a:rPr lang="en-US" altLang="en-US" sz="1600" dirty="0" smtClean="0"/>
              <a:t>7. No pay</a:t>
            </a:r>
          </a:p>
          <a:p>
            <a:pPr marL="495300" indent="-495300">
              <a:lnSpc>
                <a:spcPct val="80000"/>
              </a:lnSpc>
            </a:pPr>
            <a:r>
              <a:rPr lang="en-US" altLang="en-US" sz="1600" dirty="0" smtClean="0"/>
              <a:t>9. Notice of avoidance and no pay</a:t>
            </a:r>
          </a:p>
          <a:p>
            <a:pPr marL="495300" indent="-495300">
              <a:lnSpc>
                <a:spcPct val="80000"/>
              </a:lnSpc>
            </a:pPr>
            <a:r>
              <a:rPr lang="en-US" altLang="en-US" sz="1600" dirty="0" smtClean="0"/>
              <a:t>10. Commence dispute resolution</a:t>
            </a:r>
          </a:p>
          <a:p>
            <a:pPr marL="495300" indent="-495300">
              <a:lnSpc>
                <a:spcPct val="80000"/>
              </a:lnSpc>
              <a:buFont typeface="Wingdings" panose="05000000000000000000" pitchFamily="2" charset="2"/>
              <a:buNone/>
            </a:pPr>
            <a:endParaRPr lang="en-US" altLang="en-US" sz="1600" dirty="0" smtClean="0"/>
          </a:p>
          <a:p>
            <a:pPr marL="495300" indent="-495300" algn="ctr">
              <a:lnSpc>
                <a:spcPct val="80000"/>
              </a:lnSpc>
              <a:buFont typeface="Wingdings" panose="05000000000000000000" pitchFamily="2" charset="2"/>
              <a:buNone/>
            </a:pPr>
            <a:r>
              <a:rPr lang="en-US" altLang="en-US" sz="1500" b="1" dirty="0" smtClean="0"/>
              <a:t> </a:t>
            </a:r>
          </a:p>
          <a:p>
            <a:pPr marL="495300" indent="-495300">
              <a:lnSpc>
                <a:spcPct val="80000"/>
              </a:lnSpc>
              <a:buFont typeface="Wingdings" panose="05000000000000000000" pitchFamily="2" charset="2"/>
              <a:buNone/>
            </a:pPr>
            <a:endParaRPr lang="en-US" altLang="en-US" sz="1500" b="1" dirty="0" smtClean="0"/>
          </a:p>
        </p:txBody>
      </p:sp>
      <p:pic>
        <p:nvPicPr>
          <p:cNvPr id="2" name="mf_audio_22-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81400" y="5486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5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61D24561-68EE-4A25-B055-9895666E0ABF}" type="slidenum">
              <a:rPr lang="en-US" altLang="en-US" sz="1000" smtClean="0"/>
              <a:pPr>
                <a:spcBef>
                  <a:spcPct val="0"/>
                </a:spcBef>
                <a:buClrTx/>
                <a:buSzTx/>
                <a:buFontTx/>
                <a:buNone/>
              </a:pPr>
              <a:t>23</a:t>
            </a:fld>
            <a:endParaRPr lang="en-US" altLang="en-US" sz="1000" smtClean="0"/>
          </a:p>
        </p:txBody>
      </p:sp>
      <p:sp>
        <p:nvSpPr>
          <p:cNvPr id="48131" name="Rectangle 2"/>
          <p:cNvSpPr>
            <a:spLocks noGrp="1" noChangeArrowheads="1"/>
          </p:cNvSpPr>
          <p:nvPr>
            <p:ph type="title"/>
          </p:nvPr>
        </p:nvSpPr>
        <p:spPr/>
        <p:txBody>
          <a:bodyPr/>
          <a:lstStyle/>
          <a:p>
            <a:r>
              <a:rPr lang="en-US" altLang="en-US" sz="3200" smtClean="0">
                <a:latin typeface="Verdana" panose="020B0604030504040204" pitchFamily="34" charset="0"/>
              </a:rPr>
              <a:t>What to do if there is a breach by Buyer.</a:t>
            </a:r>
            <a:r>
              <a:rPr lang="en-US" altLang="en-US" smtClean="0"/>
              <a:t> </a:t>
            </a:r>
          </a:p>
        </p:txBody>
      </p:sp>
      <p:sp>
        <p:nvSpPr>
          <p:cNvPr id="48132" name="Rectangle 3"/>
          <p:cNvSpPr>
            <a:spLocks noGrp="1" noChangeArrowheads="1"/>
          </p:cNvSpPr>
          <p:nvPr>
            <p:ph type="body" sz="half" idx="1"/>
          </p:nvPr>
        </p:nvSpPr>
        <p:spPr>
          <a:xfrm>
            <a:off x="4572000" y="1752600"/>
            <a:ext cx="4038600" cy="4411663"/>
          </a:xfrm>
          <a:ln w="57150">
            <a:solidFill>
              <a:schemeClr val="accent1"/>
            </a:solidFill>
            <a:miter lim="800000"/>
            <a:headEnd/>
            <a:tailEnd/>
          </a:ln>
        </p:spPr>
        <p:txBody>
          <a:bodyPr/>
          <a:lstStyle/>
          <a:p>
            <a:pPr marL="495300" indent="-495300" algn="ctr">
              <a:lnSpc>
                <a:spcPct val="80000"/>
              </a:lnSpc>
              <a:buFont typeface="Wingdings" panose="05000000000000000000" pitchFamily="2" charset="2"/>
              <a:buNone/>
            </a:pPr>
            <a:r>
              <a:rPr lang="en-US" altLang="en-US" sz="2200" b="1" smtClean="0"/>
              <a:t>SELLER</a:t>
            </a:r>
            <a:r>
              <a:rPr lang="en-US" altLang="en-US" sz="2200" smtClean="0"/>
              <a:t> </a:t>
            </a:r>
          </a:p>
          <a:p>
            <a:pPr marL="495300" indent="-495300">
              <a:lnSpc>
                <a:spcPct val="80000"/>
              </a:lnSpc>
            </a:pPr>
            <a:r>
              <a:rPr lang="en-US" altLang="en-US" sz="2200" smtClean="0"/>
              <a:t>1. Perform as required</a:t>
            </a:r>
          </a:p>
          <a:p>
            <a:pPr marL="495300" indent="-495300">
              <a:lnSpc>
                <a:spcPct val="80000"/>
              </a:lnSpc>
            </a:pPr>
            <a:r>
              <a:rPr lang="en-US" altLang="en-US" sz="2200" smtClean="0"/>
              <a:t>2. Non-fundamental breach – Notice of suspension</a:t>
            </a:r>
          </a:p>
          <a:p>
            <a:pPr marL="495300" indent="-495300">
              <a:lnSpc>
                <a:spcPct val="80000"/>
              </a:lnSpc>
            </a:pPr>
            <a:r>
              <a:rPr lang="en-US" altLang="en-US" sz="2200" smtClean="0"/>
              <a:t>3. Deliver goods</a:t>
            </a:r>
          </a:p>
          <a:p>
            <a:pPr marL="495300" indent="-495300">
              <a:lnSpc>
                <a:spcPct val="80000"/>
              </a:lnSpc>
            </a:pPr>
            <a:r>
              <a:rPr lang="en-US" altLang="en-US" sz="2200" smtClean="0"/>
              <a:t>4. Fundamental breach- declare contract avoided – no delivery</a:t>
            </a:r>
          </a:p>
          <a:p>
            <a:pPr marL="495300" indent="-495300">
              <a:lnSpc>
                <a:spcPct val="80000"/>
              </a:lnSpc>
            </a:pPr>
            <a:r>
              <a:rPr lang="en-US" altLang="en-US" sz="2200" smtClean="0"/>
              <a:t>5. Commence dispute resolution </a:t>
            </a:r>
          </a:p>
          <a:p>
            <a:pPr marL="495300" indent="-495300">
              <a:lnSpc>
                <a:spcPct val="80000"/>
              </a:lnSpc>
              <a:buFont typeface="Wingdings" panose="05000000000000000000" pitchFamily="2" charset="2"/>
              <a:buNone/>
            </a:pPr>
            <a:endParaRPr lang="en-US" altLang="en-US" sz="2200" smtClean="0"/>
          </a:p>
          <a:p>
            <a:pPr marL="495300" indent="-495300" algn="ctr">
              <a:lnSpc>
                <a:spcPct val="80000"/>
              </a:lnSpc>
              <a:buFont typeface="Wingdings" panose="05000000000000000000" pitchFamily="2" charset="2"/>
              <a:buNone/>
            </a:pPr>
            <a:r>
              <a:rPr lang="en-US" altLang="en-US" sz="2200" b="1" smtClean="0"/>
              <a:t> </a:t>
            </a:r>
          </a:p>
        </p:txBody>
      </p:sp>
      <p:sp>
        <p:nvSpPr>
          <p:cNvPr id="48133" name="Rectangle 4"/>
          <p:cNvSpPr>
            <a:spLocks noGrp="1" noChangeArrowheads="1"/>
          </p:cNvSpPr>
          <p:nvPr>
            <p:ph type="body" sz="half" idx="2"/>
          </p:nvPr>
        </p:nvSpPr>
        <p:spPr>
          <a:xfrm>
            <a:off x="304800" y="1752600"/>
            <a:ext cx="4038600" cy="4411663"/>
          </a:xfrm>
          <a:ln w="57150">
            <a:solidFill>
              <a:schemeClr val="accent1"/>
            </a:solidFill>
            <a:miter lim="800000"/>
            <a:headEnd/>
            <a:tailEnd/>
          </a:ln>
        </p:spPr>
        <p:txBody>
          <a:bodyPr/>
          <a:lstStyle/>
          <a:p>
            <a:pPr marL="495300" indent="-495300" algn="ctr">
              <a:lnSpc>
                <a:spcPct val="80000"/>
              </a:lnSpc>
              <a:buFont typeface="Wingdings" panose="05000000000000000000" pitchFamily="2" charset="2"/>
              <a:buNone/>
            </a:pPr>
            <a:r>
              <a:rPr lang="en-US" altLang="en-US" sz="2200" b="1" smtClean="0"/>
              <a:t>BUYER</a:t>
            </a:r>
            <a:r>
              <a:rPr lang="en-US" altLang="en-US" sz="2200" smtClean="0"/>
              <a:t> </a:t>
            </a:r>
          </a:p>
          <a:p>
            <a:pPr marL="495300" indent="-495300">
              <a:lnSpc>
                <a:spcPct val="80000"/>
              </a:lnSpc>
            </a:pPr>
            <a:r>
              <a:rPr lang="en-US" altLang="en-US" sz="2200" smtClean="0"/>
              <a:t>1. Failure to perform an obligation OTHER than payment</a:t>
            </a:r>
          </a:p>
          <a:p>
            <a:pPr marL="495300" indent="-495300">
              <a:lnSpc>
                <a:spcPct val="80000"/>
              </a:lnSpc>
            </a:pPr>
            <a:r>
              <a:rPr lang="en-US" altLang="en-US" sz="2200" smtClean="0"/>
              <a:t>2. Perform/cure </a:t>
            </a:r>
          </a:p>
          <a:p>
            <a:pPr marL="495300" indent="-495300">
              <a:lnSpc>
                <a:spcPct val="80000"/>
              </a:lnSpc>
            </a:pPr>
            <a:r>
              <a:rPr lang="en-US" altLang="en-US" sz="2200" smtClean="0"/>
              <a:t>3. Pay</a:t>
            </a:r>
          </a:p>
          <a:p>
            <a:pPr marL="495300" indent="-495300">
              <a:lnSpc>
                <a:spcPct val="80000"/>
              </a:lnSpc>
            </a:pPr>
            <a:r>
              <a:rPr lang="en-US" altLang="en-US" sz="2200" smtClean="0"/>
              <a:t>4. No pay and compensate for damages</a:t>
            </a:r>
          </a:p>
          <a:p>
            <a:pPr marL="495300" indent="-495300">
              <a:lnSpc>
                <a:spcPct val="80000"/>
              </a:lnSpc>
              <a:buFont typeface="Wingdings" panose="05000000000000000000" pitchFamily="2" charset="2"/>
              <a:buNone/>
            </a:pPr>
            <a:endParaRPr lang="en-US" altLang="en-US" sz="2200" smtClean="0"/>
          </a:p>
          <a:p>
            <a:pPr marL="495300" indent="-495300">
              <a:lnSpc>
                <a:spcPct val="80000"/>
              </a:lnSpc>
            </a:pPr>
            <a:r>
              <a:rPr lang="en-US" altLang="en-US" sz="2200" smtClean="0"/>
              <a:t>5. Respond to dispute resolution</a:t>
            </a:r>
          </a:p>
          <a:p>
            <a:pPr marL="495300" indent="-495300">
              <a:lnSpc>
                <a:spcPct val="80000"/>
              </a:lnSpc>
              <a:buFont typeface="Wingdings" panose="05000000000000000000" pitchFamily="2" charset="2"/>
              <a:buNone/>
            </a:pPr>
            <a:r>
              <a:rPr lang="en-US" altLang="en-US" sz="2200" smtClean="0"/>
              <a:t>	</a:t>
            </a:r>
          </a:p>
          <a:p>
            <a:pPr marL="495300" indent="-495300" algn="ctr">
              <a:lnSpc>
                <a:spcPct val="80000"/>
              </a:lnSpc>
              <a:buFont typeface="Wingdings" panose="05000000000000000000" pitchFamily="2" charset="2"/>
              <a:buNone/>
            </a:pPr>
            <a:endParaRPr lang="en-US" altLang="en-US" sz="2200" b="1"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2C8513AE-553E-414B-8872-54CDB80A8310}" type="slidenum">
              <a:rPr lang="en-US" altLang="en-US" sz="1000" smtClean="0"/>
              <a:pPr>
                <a:spcBef>
                  <a:spcPct val="0"/>
                </a:spcBef>
                <a:buClrTx/>
                <a:buSzTx/>
                <a:buFontTx/>
                <a:buNone/>
              </a:pPr>
              <a:t>24</a:t>
            </a:fld>
            <a:endParaRPr lang="en-US" altLang="en-US" sz="1000" smtClean="0"/>
          </a:p>
        </p:txBody>
      </p:sp>
      <p:sp>
        <p:nvSpPr>
          <p:cNvPr id="49155" name="Rectangle 2"/>
          <p:cNvSpPr>
            <a:spLocks noGrp="1" noChangeArrowheads="1"/>
          </p:cNvSpPr>
          <p:nvPr>
            <p:ph type="title"/>
          </p:nvPr>
        </p:nvSpPr>
        <p:spPr>
          <a:xfrm>
            <a:off x="457200" y="122238"/>
            <a:ext cx="7543800" cy="1096962"/>
          </a:xfrm>
        </p:spPr>
        <p:txBody>
          <a:bodyPr/>
          <a:lstStyle/>
          <a:p>
            <a:r>
              <a:rPr lang="en-US" altLang="en-US" sz="3200" smtClean="0">
                <a:latin typeface="Verdana" panose="020B0604030504040204" pitchFamily="34" charset="0"/>
              </a:rPr>
              <a:t>Dispute Resolution</a:t>
            </a:r>
          </a:p>
        </p:txBody>
      </p:sp>
      <p:sp>
        <p:nvSpPr>
          <p:cNvPr id="49156" name="Rectangle 3"/>
          <p:cNvSpPr>
            <a:spLocks noGrp="1" noChangeArrowheads="1"/>
          </p:cNvSpPr>
          <p:nvPr>
            <p:ph type="body" idx="1"/>
          </p:nvPr>
        </p:nvSpPr>
        <p:spPr/>
        <p:txBody>
          <a:bodyPr/>
          <a:lstStyle/>
          <a:p>
            <a:r>
              <a:rPr lang="en-US" altLang="en-US" sz="2800" smtClean="0"/>
              <a:t>By the parties – non-fundamental breach</a:t>
            </a:r>
          </a:p>
          <a:p>
            <a:pPr lvl="1"/>
            <a:r>
              <a:rPr lang="en-US" altLang="en-US" smtClean="0"/>
              <a:t>A process designated by law and contract </a:t>
            </a:r>
          </a:p>
          <a:p>
            <a:r>
              <a:rPr lang="en-US" altLang="en-US" sz="2800" smtClean="0"/>
              <a:t>By </a:t>
            </a:r>
            <a:r>
              <a:rPr lang="en-US" altLang="en-US" sz="2800" smtClean="0">
                <a:solidFill>
                  <a:schemeClr val="accent2"/>
                </a:solidFill>
              </a:rPr>
              <a:t>arbitration</a:t>
            </a:r>
          </a:p>
          <a:p>
            <a:pPr lvl="1"/>
            <a:r>
              <a:rPr lang="en-US" altLang="en-US" smtClean="0"/>
              <a:t>Fundamental breaches </a:t>
            </a:r>
          </a:p>
          <a:p>
            <a:pPr lvl="1"/>
            <a:r>
              <a:rPr lang="en-US" altLang="en-US" smtClean="0"/>
              <a:t>International Chamber of Commerce </a:t>
            </a:r>
          </a:p>
          <a:p>
            <a:pPr lvl="2"/>
            <a:r>
              <a:rPr lang="en-US" altLang="en-US" smtClean="0"/>
              <a:t>International Court of Arbitration</a:t>
            </a:r>
          </a:p>
          <a:p>
            <a:pPr lvl="2"/>
            <a:r>
              <a:rPr lang="en-US" altLang="en-US" smtClean="0"/>
              <a:t>Other dispute resolution services</a:t>
            </a:r>
          </a:p>
          <a:p>
            <a:pPr lvl="1"/>
            <a:r>
              <a:rPr lang="en-US" altLang="en-US" smtClean="0"/>
              <a:t>By contract arbitration must be binding and final. </a:t>
            </a:r>
          </a:p>
          <a:p>
            <a:pPr>
              <a:buFont typeface="Wingdings" panose="05000000000000000000" pitchFamily="2" charset="2"/>
              <a:buNone/>
            </a:pPr>
            <a:endParaRPr lang="en-US" altLang="en-US" smtClean="0"/>
          </a:p>
        </p:txBody>
      </p:sp>
      <p:pic>
        <p:nvPicPr>
          <p:cNvPr id="2" name="mf_audio_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71800" y="5638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B44739D2-E1F9-490F-AF3F-D231765234AF}" type="slidenum">
              <a:rPr lang="en-US" altLang="en-US" sz="1000" smtClean="0"/>
              <a:pPr>
                <a:spcBef>
                  <a:spcPct val="0"/>
                </a:spcBef>
                <a:buClrTx/>
                <a:buSzTx/>
                <a:buFontTx/>
                <a:buNone/>
              </a:pPr>
              <a:t>25</a:t>
            </a:fld>
            <a:endParaRPr lang="en-US" altLang="en-US" sz="1000" smtClean="0"/>
          </a:p>
        </p:txBody>
      </p:sp>
      <p:sp>
        <p:nvSpPr>
          <p:cNvPr id="51203" name="Rectangle 2"/>
          <p:cNvSpPr>
            <a:spLocks noGrp="1" noChangeArrowheads="1"/>
          </p:cNvSpPr>
          <p:nvPr>
            <p:ph type="title"/>
          </p:nvPr>
        </p:nvSpPr>
        <p:spPr/>
        <p:txBody>
          <a:bodyPr/>
          <a:lstStyle/>
          <a:p>
            <a:r>
              <a:rPr lang="en-US" altLang="en-US" smtClean="0"/>
              <a:t> </a:t>
            </a:r>
            <a:r>
              <a:rPr lang="en-US" altLang="en-US" sz="3200" smtClean="0">
                <a:latin typeface="Verdana" panose="020B0604030504040204" pitchFamily="34" charset="0"/>
              </a:rPr>
              <a:t>Conclusion </a:t>
            </a:r>
          </a:p>
        </p:txBody>
      </p:sp>
      <p:pic>
        <p:nvPicPr>
          <p:cNvPr id="51204" name="Picture 2"/>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1066800" y="1524000"/>
            <a:ext cx="6477000" cy="5105400"/>
          </a:xfrm>
          <a:noFill/>
        </p:spPr>
      </p:pic>
      <p:pic>
        <p:nvPicPr>
          <p:cNvPr id="2" name="mf_audio_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38800" y="16434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87193700-69CE-4E17-8047-DDED705B24D9}" type="slidenum">
              <a:rPr lang="en-US" altLang="en-US" sz="1000" smtClean="0"/>
              <a:pPr>
                <a:spcBef>
                  <a:spcPct val="0"/>
                </a:spcBef>
                <a:buClrTx/>
                <a:buSzTx/>
                <a:buFontTx/>
                <a:buNone/>
              </a:pPr>
              <a:t>26</a:t>
            </a:fld>
            <a:endParaRPr lang="en-US" altLang="en-US" sz="1000" smtClean="0"/>
          </a:p>
        </p:txBody>
      </p:sp>
      <p:sp>
        <p:nvSpPr>
          <p:cNvPr id="52227" name="Rectangle 2"/>
          <p:cNvSpPr>
            <a:spLocks noGrp="1" noChangeArrowheads="1"/>
          </p:cNvSpPr>
          <p:nvPr>
            <p:ph type="title"/>
          </p:nvPr>
        </p:nvSpPr>
        <p:spPr/>
        <p:txBody>
          <a:bodyPr/>
          <a:lstStyle/>
          <a:p>
            <a:pPr eaLnBrk="1" hangingPunct="1"/>
            <a:r>
              <a:rPr lang="en-US" altLang="en-US" sz="3200" smtClean="0">
                <a:latin typeface="Verdana" panose="020B0604030504040204" pitchFamily="34" charset="0"/>
              </a:rPr>
              <a:t>Cross-cutting Issues</a:t>
            </a:r>
            <a:r>
              <a:rPr lang="en-US" altLang="en-US" sz="3500" smtClean="0"/>
              <a:t> </a:t>
            </a:r>
          </a:p>
        </p:txBody>
      </p:sp>
      <p:sp>
        <p:nvSpPr>
          <p:cNvPr id="52228" name="Rectangle 3"/>
          <p:cNvSpPr>
            <a:spLocks noGrp="1" noChangeArrowheads="1"/>
          </p:cNvSpPr>
          <p:nvPr>
            <p:ph type="body" idx="1"/>
          </p:nvPr>
        </p:nvSpPr>
        <p:spPr/>
        <p:txBody>
          <a:bodyPr/>
          <a:lstStyle/>
          <a:p>
            <a:pPr marL="609600" indent="-609600" eaLnBrk="1" hangingPunct="1"/>
            <a:r>
              <a:rPr lang="en-US" altLang="en-US" smtClean="0"/>
              <a:t>Corruption </a:t>
            </a:r>
          </a:p>
          <a:p>
            <a:pPr marL="990600" lvl="1" indent="-646113" eaLnBrk="1" hangingPunct="1"/>
            <a:r>
              <a:rPr lang="en-US" altLang="en-US" sz="3000" smtClean="0"/>
              <a:t>UN Convention against </a:t>
            </a:r>
            <a:r>
              <a:rPr lang="en-US" altLang="en-US" sz="3000" smtClean="0">
                <a:solidFill>
                  <a:schemeClr val="accent2"/>
                </a:solidFill>
              </a:rPr>
              <a:t>Corruption</a:t>
            </a:r>
          </a:p>
          <a:p>
            <a:pPr marL="609600" indent="-609600" eaLnBrk="1" hangingPunct="1"/>
            <a:r>
              <a:rPr lang="en-US" altLang="en-US" smtClean="0"/>
              <a:t>Counterfeits  - </a:t>
            </a:r>
            <a:r>
              <a:rPr lang="en-US" altLang="en-US" smtClean="0">
                <a:solidFill>
                  <a:schemeClr val="accent2"/>
                </a:solidFill>
              </a:rPr>
              <a:t>WHO IMPACT</a:t>
            </a:r>
            <a:r>
              <a:rPr lang="en-US" altLang="en-US" smtClean="0"/>
              <a:t> </a:t>
            </a:r>
          </a:p>
          <a:p>
            <a:pPr marL="609600" indent="-609600" eaLnBrk="1" hangingPunct="1"/>
            <a:r>
              <a:rPr lang="en-US" altLang="en-US" smtClean="0"/>
              <a:t>Intellectual Property Rights</a:t>
            </a:r>
          </a:p>
          <a:p>
            <a:pPr marL="609600" indent="-609600" eaLnBrk="1" hangingPunct="1"/>
            <a:r>
              <a:rPr lang="en-US" altLang="en-US" smtClean="0">
                <a:solidFill>
                  <a:schemeClr val="accent2"/>
                </a:solidFill>
              </a:rPr>
              <a:t>Tariffs </a:t>
            </a:r>
            <a:r>
              <a:rPr lang="en-US" altLang="en-US" smtClean="0"/>
              <a:t>on medical products </a:t>
            </a:r>
          </a:p>
          <a:p>
            <a:pPr marL="609600" indent="-609600" eaLnBrk="1" hangingPunct="1">
              <a:buFont typeface="Wingdings" panose="05000000000000000000" pitchFamily="2" charset="2"/>
              <a:buNone/>
            </a:pPr>
            <a:endParaRPr lang="en-US" altLang="en-US" i="1" smtClean="0">
              <a:solidFill>
                <a:schemeClr val="accent2"/>
              </a:solidFill>
            </a:endParaRPr>
          </a:p>
          <a:p>
            <a:pPr marL="609600" indent="-609600" eaLnBrk="1" hangingPunct="1"/>
            <a:endParaRPr lang="en-US" altLang="en-US" smtClean="0"/>
          </a:p>
          <a:p>
            <a:pPr marL="609600" indent="-609600" eaLnBrk="1" hangingPunct="1">
              <a:buFont typeface="Wingdings" panose="05000000000000000000" pitchFamily="2" charset="2"/>
              <a:buNone/>
            </a:pPr>
            <a:endParaRPr lang="en-US" altLang="en-US" i="1" smtClean="0">
              <a:solidFill>
                <a:schemeClr val="accent2"/>
              </a:solidFill>
            </a:endParaRPr>
          </a:p>
          <a:p>
            <a:pPr marL="609600" indent="-609600" eaLnBrk="1" hangingPunct="1"/>
            <a:endParaRPr lang="en-US" altLang="en-US" i="1" smtClean="0">
              <a:solidFill>
                <a:schemeClr val="accent2"/>
              </a:solidFill>
            </a:endParaRPr>
          </a:p>
          <a:p>
            <a:pPr marL="609600" indent="-609600" eaLnBrk="1" hangingPunct="1">
              <a:buFontTx/>
              <a:buNone/>
            </a:pPr>
            <a:endParaRPr lang="en-US" altLang="en-US" smtClean="0"/>
          </a:p>
          <a:p>
            <a:pPr marL="609600" indent="-609600" eaLnBrk="1" hangingPunct="1">
              <a:buFontTx/>
              <a:buChar char="•"/>
            </a:pPr>
            <a:endParaRPr lang="en-US" alt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72177074-B618-4407-BFF8-A6B9E13DB62A}" type="slidenum">
              <a:rPr lang="en-US" altLang="en-US" sz="1000" smtClean="0"/>
              <a:pPr>
                <a:spcBef>
                  <a:spcPct val="0"/>
                </a:spcBef>
                <a:buClrTx/>
                <a:buSzTx/>
                <a:buFontTx/>
                <a:buNone/>
              </a:pPr>
              <a:t>27</a:t>
            </a:fld>
            <a:endParaRPr lang="en-US" altLang="en-US" sz="1000" smtClean="0"/>
          </a:p>
        </p:txBody>
      </p:sp>
      <p:sp>
        <p:nvSpPr>
          <p:cNvPr id="54275" name="Rectangle 2"/>
          <p:cNvSpPr>
            <a:spLocks noGrp="1" noChangeArrowheads="1"/>
          </p:cNvSpPr>
          <p:nvPr>
            <p:ph type="title"/>
          </p:nvPr>
        </p:nvSpPr>
        <p:spPr>
          <a:xfrm>
            <a:off x="457200" y="0"/>
            <a:ext cx="7543800" cy="1143000"/>
          </a:xfrm>
        </p:spPr>
        <p:txBody>
          <a:bodyPr/>
          <a:lstStyle/>
          <a:p>
            <a:pPr eaLnBrk="1" hangingPunct="1"/>
            <a:r>
              <a:rPr lang="en-US" altLang="en-US" sz="3200" smtClean="0">
                <a:latin typeface="Verdana" panose="020B0604030504040204" pitchFamily="34" charset="0"/>
              </a:rPr>
              <a:t>Framework Contracts</a:t>
            </a:r>
            <a:r>
              <a:rPr lang="en-US" altLang="en-US" smtClean="0"/>
              <a:t> </a:t>
            </a:r>
          </a:p>
        </p:txBody>
      </p:sp>
      <p:sp>
        <p:nvSpPr>
          <p:cNvPr id="54276" name="Rectangle 3"/>
          <p:cNvSpPr>
            <a:spLocks noGrp="1" noChangeArrowheads="1"/>
          </p:cNvSpPr>
          <p:nvPr>
            <p:ph type="body" idx="1"/>
          </p:nvPr>
        </p:nvSpPr>
        <p:spPr>
          <a:xfrm>
            <a:off x="457200" y="1295400"/>
            <a:ext cx="8229600" cy="4835525"/>
          </a:xfrm>
        </p:spPr>
        <p:txBody>
          <a:bodyPr/>
          <a:lstStyle/>
          <a:p>
            <a:pPr eaLnBrk="1" hangingPunct="1"/>
            <a:r>
              <a:rPr lang="en-US" altLang="en-US" sz="2400" smtClean="0"/>
              <a:t>What is a framework contract?</a:t>
            </a:r>
          </a:p>
          <a:p>
            <a:pPr eaLnBrk="1" hangingPunct="1"/>
            <a:r>
              <a:rPr lang="en-US" altLang="en-US" sz="2400" smtClean="0"/>
              <a:t>Different Names </a:t>
            </a:r>
          </a:p>
          <a:p>
            <a:pPr lvl="1" eaLnBrk="1" hangingPunct="1"/>
            <a:r>
              <a:rPr lang="en-US" altLang="en-US" sz="2200" smtClean="0"/>
              <a:t>Master Contract, Indefinite Quantity Contract, Framework</a:t>
            </a:r>
          </a:p>
          <a:p>
            <a:pPr lvl="1" eaLnBrk="1" hangingPunct="1"/>
            <a:r>
              <a:rPr lang="en-US" altLang="en-US" sz="2200" smtClean="0"/>
              <a:t>Subsidiary notice or request: Schedule of Requirements or task order, or just order</a:t>
            </a:r>
            <a:r>
              <a:rPr lang="en-US" altLang="en-US" sz="2400" smtClean="0"/>
              <a:t>. </a:t>
            </a:r>
          </a:p>
          <a:p>
            <a:pPr eaLnBrk="1" hangingPunct="1"/>
            <a:r>
              <a:rPr lang="en-US" altLang="en-US" sz="2400" smtClean="0"/>
              <a:t>The main or master contract </a:t>
            </a:r>
          </a:p>
          <a:p>
            <a:pPr lvl="1" eaLnBrk="1" hangingPunct="1"/>
            <a:r>
              <a:rPr lang="en-US" altLang="en-US" sz="2200" smtClean="0"/>
              <a:t>The </a:t>
            </a:r>
            <a:r>
              <a:rPr lang="en-US" altLang="en-US" sz="2200" i="1" smtClean="0"/>
              <a:t>basic four</a:t>
            </a:r>
            <a:r>
              <a:rPr lang="en-US" altLang="en-US" sz="2200" smtClean="0"/>
              <a:t> with adaptations for price, quantity and due dates. </a:t>
            </a:r>
          </a:p>
          <a:p>
            <a:pPr lvl="1" eaLnBrk="1" hangingPunct="1"/>
            <a:r>
              <a:rPr lang="en-US" altLang="en-US" sz="2200" smtClean="0"/>
              <a:t>All other specifications remain the same. </a:t>
            </a:r>
          </a:p>
          <a:p>
            <a:pPr lvl="1" eaLnBrk="1" hangingPunct="1"/>
            <a:r>
              <a:rPr lang="en-US" altLang="en-US" sz="2200" smtClean="0"/>
              <a:t>Different styles– choose wisely</a:t>
            </a:r>
          </a:p>
          <a:p>
            <a:pPr eaLnBrk="1" hangingPunct="1"/>
            <a:r>
              <a:rPr lang="en-US" altLang="en-US" sz="2400" smtClean="0"/>
              <a:t>Subsidiary notice</a:t>
            </a:r>
          </a:p>
          <a:p>
            <a:pPr lvl="1" eaLnBrk="1" hangingPunct="1"/>
            <a:r>
              <a:rPr lang="en-US" altLang="en-US" sz="2200" smtClean="0"/>
              <a:t>For each delivery</a:t>
            </a:r>
          </a:p>
          <a:p>
            <a:pPr lvl="1" eaLnBrk="1" hangingPunct="1"/>
            <a:r>
              <a:rPr lang="en-US" altLang="en-US" sz="2200" smtClean="0"/>
              <a:t>Periodic, on-call, as needed, quarterly, your way!</a:t>
            </a:r>
          </a:p>
          <a:p>
            <a:pPr lvl="1" eaLnBrk="1" hangingPunct="1"/>
            <a:endParaRPr lang="en-US" altLang="en-US" sz="2200" smtClean="0"/>
          </a:p>
          <a:p>
            <a:pPr lvl="2" eaLnBrk="1" hangingPunct="1">
              <a:buFont typeface="Wingdings" panose="05000000000000000000" pitchFamily="2" charset="2"/>
              <a:buNone/>
            </a:pPr>
            <a:endParaRPr lang="en-US" altLang="en-US" sz="2400" smtClean="0"/>
          </a:p>
          <a:p>
            <a:pPr eaLnBrk="1" hangingPunct="1"/>
            <a:endParaRPr lang="en-US" altLang="en-US" sz="2400" smtClean="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9D0CA861-4B67-40E3-BF37-A21B4227AF33}" type="slidenum">
              <a:rPr lang="en-US" altLang="en-US" sz="1000" smtClean="0"/>
              <a:pPr>
                <a:spcBef>
                  <a:spcPct val="0"/>
                </a:spcBef>
                <a:buClrTx/>
                <a:buSzTx/>
                <a:buFontTx/>
                <a:buNone/>
              </a:pPr>
              <a:t>28</a:t>
            </a:fld>
            <a:endParaRPr lang="en-US" altLang="en-US" sz="1000" smtClean="0"/>
          </a:p>
        </p:txBody>
      </p:sp>
      <p:sp>
        <p:nvSpPr>
          <p:cNvPr id="56323" name="Rectangle 2"/>
          <p:cNvSpPr>
            <a:spLocks noGrp="1" noChangeArrowheads="1"/>
          </p:cNvSpPr>
          <p:nvPr>
            <p:ph type="title"/>
          </p:nvPr>
        </p:nvSpPr>
        <p:spPr>
          <a:xfrm>
            <a:off x="533400" y="122238"/>
            <a:ext cx="7467600" cy="1295400"/>
          </a:xfrm>
        </p:spPr>
        <p:txBody>
          <a:bodyPr/>
          <a:lstStyle/>
          <a:p>
            <a:pPr eaLnBrk="1" hangingPunct="1"/>
            <a:r>
              <a:rPr lang="en-US" altLang="en-US" sz="3200" smtClean="0">
                <a:latin typeface="Verdana" panose="020B0604030504040204" pitchFamily="34" charset="0"/>
              </a:rPr>
              <a:t>Course Evaluation</a:t>
            </a:r>
            <a:r>
              <a:rPr lang="en-US" altLang="en-US" smtClean="0"/>
              <a:t> </a:t>
            </a:r>
          </a:p>
        </p:txBody>
      </p:sp>
      <p:sp>
        <p:nvSpPr>
          <p:cNvPr id="56324" name="Rectangle 3"/>
          <p:cNvSpPr>
            <a:spLocks noGrp="1" noChangeArrowheads="1"/>
          </p:cNvSpPr>
          <p:nvPr>
            <p:ph type="body" idx="1"/>
          </p:nvPr>
        </p:nvSpPr>
        <p:spPr/>
        <p:txBody>
          <a:bodyPr/>
          <a:lstStyle/>
          <a:p>
            <a:pPr eaLnBrk="1" hangingPunct="1"/>
            <a:r>
              <a:rPr lang="en-US" altLang="en-US" smtClean="0"/>
              <a:t>A link to the course evaluation is below. </a:t>
            </a:r>
          </a:p>
          <a:p>
            <a:pPr eaLnBrk="1" hangingPunct="1"/>
            <a:r>
              <a:rPr lang="en-US" altLang="en-US" smtClean="0"/>
              <a:t>Please complete the survey. It is only ten questions and has space for comments.</a:t>
            </a:r>
          </a:p>
          <a:p>
            <a:pPr eaLnBrk="1" hangingPunct="1">
              <a:buFont typeface="Wingdings" panose="05000000000000000000" pitchFamily="2" charset="2"/>
              <a:buNone/>
            </a:pPr>
            <a:endParaRPr lang="en-US" altLang="en-US" smtClean="0"/>
          </a:p>
          <a:p>
            <a:pPr algn="ctr" eaLnBrk="1" hangingPunct="1">
              <a:buFont typeface="Wingdings" panose="05000000000000000000" pitchFamily="2" charset="2"/>
              <a:buNone/>
            </a:pPr>
            <a:r>
              <a:rPr lang="en-US" altLang="en-US" smtClean="0"/>
              <a:t> </a:t>
            </a:r>
            <a:r>
              <a:rPr lang="en-US" altLang="en-US" sz="3600" b="1" smtClean="0">
                <a:solidFill>
                  <a:schemeClr val="hlink"/>
                </a:solidFill>
                <a:latin typeface="Script MT Bold" pitchFamily="66" charset="0"/>
              </a:rPr>
              <a:t>Thank you very much!</a:t>
            </a:r>
          </a:p>
          <a:p>
            <a:pPr algn="ctr" eaLnBrk="1" hangingPunct="1">
              <a:buFont typeface="Wingdings" panose="05000000000000000000" pitchFamily="2" charset="2"/>
              <a:buNone/>
            </a:pPr>
            <a:endParaRPr lang="en-US" altLang="en-US" smtClean="0">
              <a:solidFill>
                <a:schemeClr val="accent2"/>
              </a:solidFill>
            </a:endParaRPr>
          </a:p>
          <a:p>
            <a:pPr algn="ctr" eaLnBrk="1" hangingPunct="1">
              <a:buFont typeface="Wingdings" panose="05000000000000000000" pitchFamily="2" charset="2"/>
              <a:buNone/>
            </a:pPr>
            <a:r>
              <a:rPr lang="en-US" altLang="en-US" smtClean="0">
                <a:solidFill>
                  <a:schemeClr val="accent2"/>
                </a:solidFill>
              </a:rPr>
              <a:t>http://www.surveymonkey.com/s/WTL3B8F</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AE4C49E2-0901-456A-A414-46F05F471467}" type="slidenum">
              <a:rPr lang="en-US" altLang="en-US" sz="1000" smtClean="0"/>
              <a:pPr>
                <a:spcBef>
                  <a:spcPct val="0"/>
                </a:spcBef>
                <a:buClrTx/>
                <a:buSzTx/>
                <a:buFontTx/>
                <a:buNone/>
              </a:pPr>
              <a:t>29</a:t>
            </a:fld>
            <a:endParaRPr lang="en-US" altLang="en-US" sz="1000" smtClean="0"/>
          </a:p>
        </p:txBody>
      </p:sp>
      <p:sp>
        <p:nvSpPr>
          <p:cNvPr id="58371" name="Rectangle 2"/>
          <p:cNvSpPr>
            <a:spLocks noGrp="1" noChangeArrowheads="1"/>
          </p:cNvSpPr>
          <p:nvPr>
            <p:ph type="title"/>
          </p:nvPr>
        </p:nvSpPr>
        <p:spPr>
          <a:xfrm>
            <a:off x="457200" y="0"/>
            <a:ext cx="7086600" cy="1295400"/>
          </a:xfrm>
        </p:spPr>
        <p:txBody>
          <a:bodyPr/>
          <a:lstStyle/>
          <a:p>
            <a:pPr eaLnBrk="1" hangingPunct="1"/>
            <a:r>
              <a:rPr lang="en-US" altLang="en-US" sz="3200" smtClean="0">
                <a:latin typeface="Verdana" panose="020B0604030504040204" pitchFamily="34" charset="0"/>
              </a:rPr>
              <a:t>Questions???</a:t>
            </a:r>
          </a:p>
        </p:txBody>
      </p:sp>
      <p:sp>
        <p:nvSpPr>
          <p:cNvPr id="58372" name="Rectangle 3"/>
          <p:cNvSpPr>
            <a:spLocks noGrp="1" noChangeArrowheads="1"/>
          </p:cNvSpPr>
          <p:nvPr>
            <p:ph type="body" idx="1"/>
          </p:nvPr>
        </p:nvSpPr>
        <p:spPr>
          <a:xfrm>
            <a:off x="457200" y="1676400"/>
            <a:ext cx="8229600" cy="4454525"/>
          </a:xfrm>
        </p:spPr>
        <p:txBody>
          <a:bodyPr/>
          <a:lstStyle/>
          <a:p>
            <a:pPr eaLnBrk="1" hangingPunct="1">
              <a:lnSpc>
                <a:spcPct val="80000"/>
              </a:lnSpc>
            </a:pPr>
            <a:r>
              <a:rPr lang="en-US" altLang="en-US" sz="2200" smtClean="0"/>
              <a:t>Post your questions to the: info@michele.forzley.com</a:t>
            </a:r>
            <a:endParaRPr lang="en-US" altLang="en-US" sz="2200" smtClean="0">
              <a:solidFill>
                <a:schemeClr val="accent2"/>
              </a:solidFill>
            </a:endParaRPr>
          </a:p>
          <a:p>
            <a:pPr eaLnBrk="1" hangingPunct="1">
              <a:lnSpc>
                <a:spcPct val="80000"/>
              </a:lnSpc>
              <a:buFont typeface="Wingdings" panose="05000000000000000000" pitchFamily="2" charset="2"/>
              <a:buNone/>
            </a:pPr>
            <a:endParaRPr lang="en-US" altLang="en-US" sz="2200" smtClean="0">
              <a:solidFill>
                <a:schemeClr val="accent2"/>
              </a:solidFill>
            </a:endParaRPr>
          </a:p>
          <a:p>
            <a:pPr eaLnBrk="1" hangingPunct="1">
              <a:lnSpc>
                <a:spcPct val="80000"/>
              </a:lnSpc>
            </a:pPr>
            <a:r>
              <a:rPr lang="en-US" altLang="en-US" sz="2200" smtClean="0"/>
              <a:t>Answers will be posted on Thursdays starting July22, 2015 at michele.forzley.com</a:t>
            </a:r>
          </a:p>
          <a:p>
            <a:pPr eaLnBrk="1" hangingPunct="1">
              <a:lnSpc>
                <a:spcPct val="80000"/>
              </a:lnSpc>
              <a:buFont typeface="Wingdings" panose="05000000000000000000" pitchFamily="2" charset="2"/>
              <a:buNone/>
            </a:pPr>
            <a:endParaRPr lang="en-US" altLang="en-US" sz="2200" smtClean="0"/>
          </a:p>
          <a:p>
            <a:pPr eaLnBrk="1" hangingPunct="1">
              <a:lnSpc>
                <a:spcPct val="80000"/>
              </a:lnSpc>
            </a:pPr>
            <a:r>
              <a:rPr lang="en-US" altLang="en-US" sz="2200" smtClean="0"/>
              <a:t>Or email directly to Michele at  </a:t>
            </a:r>
            <a:r>
              <a:rPr lang="en-US" altLang="en-US" sz="2200" smtClean="0">
                <a:solidFill>
                  <a:schemeClr val="accent2"/>
                </a:solidFill>
              </a:rPr>
              <a:t>michele@micheleforzley.com</a:t>
            </a:r>
          </a:p>
          <a:p>
            <a:pPr eaLnBrk="1" hangingPunct="1">
              <a:lnSpc>
                <a:spcPct val="80000"/>
              </a:lnSpc>
              <a:buFont typeface="Wingdings" panose="05000000000000000000" pitchFamily="2" charset="2"/>
              <a:buNone/>
            </a:pPr>
            <a:endParaRPr lang="en-US" altLang="en-US" sz="2200" smtClean="0"/>
          </a:p>
          <a:p>
            <a:pPr eaLnBrk="1" hangingPunct="1">
              <a:lnSpc>
                <a:spcPct val="80000"/>
              </a:lnSpc>
            </a:pPr>
            <a:r>
              <a:rPr lang="en-US" altLang="en-US" sz="2200" smtClean="0"/>
              <a:t>If you do not want your Q &amp;  A posted please let us know. </a:t>
            </a:r>
          </a:p>
          <a:p>
            <a:pPr eaLnBrk="1" hangingPunct="1">
              <a:lnSpc>
                <a:spcPct val="80000"/>
              </a:lnSpc>
              <a:buFont typeface="Wingdings" panose="05000000000000000000" pitchFamily="2" charset="2"/>
              <a:buNone/>
            </a:pPr>
            <a:endParaRPr lang="en-US" altLang="en-US" sz="2200" smtClean="0"/>
          </a:p>
          <a:p>
            <a:pPr eaLnBrk="1" hangingPunct="1">
              <a:lnSpc>
                <a:spcPct val="80000"/>
              </a:lnSpc>
            </a:pPr>
            <a:r>
              <a:rPr lang="en-US" altLang="en-US" sz="2200" smtClean="0"/>
              <a:t>Or call us at 1-301-565-0680.</a:t>
            </a:r>
          </a:p>
          <a:p>
            <a:pPr algn="ctr" eaLnBrk="1" hangingPunct="1">
              <a:lnSpc>
                <a:spcPct val="80000"/>
              </a:lnSpc>
              <a:buFont typeface="Wingdings" panose="05000000000000000000" pitchFamily="2" charset="2"/>
              <a:buNone/>
            </a:pPr>
            <a:r>
              <a:rPr lang="en-US" altLang="en-US" sz="2200" smtClean="0">
                <a:solidFill>
                  <a:schemeClr val="hlink"/>
                </a:solidFill>
                <a:latin typeface="Script MT Bold" pitchFamily="66" charset="0"/>
              </a:rPr>
              <a:t>                          </a:t>
            </a:r>
            <a:r>
              <a:rPr lang="en-US" altLang="en-US" sz="3200" smtClean="0">
                <a:solidFill>
                  <a:schemeClr val="hlink"/>
                </a:solidFill>
                <a:latin typeface="Script MT Bold" pitchFamily="66" charset="0"/>
              </a:rPr>
              <a:t>Thanks!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AE826B20-56D1-431E-9B59-558F67421D33}" type="slidenum">
              <a:rPr lang="en-US" altLang="en-US" sz="1000" smtClean="0"/>
              <a:pPr>
                <a:spcBef>
                  <a:spcPct val="0"/>
                </a:spcBef>
                <a:buClrTx/>
                <a:buSzTx/>
                <a:buFontTx/>
                <a:buNone/>
              </a:pPr>
              <a:t>3</a:t>
            </a:fld>
            <a:endParaRPr lang="en-US" altLang="en-US" sz="1000" smtClean="0"/>
          </a:p>
        </p:txBody>
      </p:sp>
      <p:sp>
        <p:nvSpPr>
          <p:cNvPr id="9219" name="Rectangle 2"/>
          <p:cNvSpPr>
            <a:spLocks noGrp="1" noChangeArrowheads="1"/>
          </p:cNvSpPr>
          <p:nvPr>
            <p:ph type="title"/>
          </p:nvPr>
        </p:nvSpPr>
        <p:spPr>
          <a:xfrm>
            <a:off x="457200" y="381000"/>
            <a:ext cx="7543800" cy="1371600"/>
          </a:xfrm>
        </p:spPr>
        <p:txBody>
          <a:bodyPr/>
          <a:lstStyle/>
          <a:p>
            <a:pPr eaLnBrk="1" hangingPunct="1"/>
            <a:r>
              <a:rPr lang="en-US" altLang="en-US" sz="3200" smtClean="0">
                <a:latin typeface="Verdana" panose="020B0604030504040204" pitchFamily="34" charset="0"/>
              </a:rPr>
              <a:t/>
            </a:r>
            <a:br>
              <a:rPr lang="en-US" altLang="en-US" sz="3200" smtClean="0">
                <a:latin typeface="Verdana" panose="020B0604030504040204" pitchFamily="34" charset="0"/>
              </a:rPr>
            </a:br>
            <a:r>
              <a:rPr lang="en-US" altLang="en-US" sz="3200" smtClean="0">
                <a:latin typeface="Verdana" panose="020B0604030504040204" pitchFamily="34" charset="0"/>
              </a:rPr>
              <a:t/>
            </a:r>
            <a:br>
              <a:rPr lang="en-US" altLang="en-US" sz="3200" smtClean="0">
                <a:latin typeface="Verdana" panose="020B0604030504040204" pitchFamily="34" charset="0"/>
              </a:rPr>
            </a:br>
            <a:r>
              <a:rPr lang="en-US" altLang="en-US" sz="3200" smtClean="0">
                <a:latin typeface="Verdana" panose="020B0604030504040204" pitchFamily="34" charset="0"/>
              </a:rPr>
              <a:t/>
            </a:r>
            <a:br>
              <a:rPr lang="en-US" altLang="en-US" sz="3200" smtClean="0">
                <a:latin typeface="Verdana" panose="020B0604030504040204" pitchFamily="34" charset="0"/>
              </a:rPr>
            </a:br>
            <a:r>
              <a:rPr lang="en-US" altLang="en-US" sz="3200" smtClean="0">
                <a:latin typeface="Verdana" panose="020B0604030504040204" pitchFamily="34" charset="0"/>
              </a:rPr>
              <a:t/>
            </a:r>
            <a:br>
              <a:rPr lang="en-US" altLang="en-US" sz="3200" smtClean="0">
                <a:latin typeface="Verdana" panose="020B0604030504040204" pitchFamily="34" charset="0"/>
              </a:rPr>
            </a:br>
            <a:r>
              <a:rPr lang="en-US" altLang="en-US" sz="3200" smtClean="0">
                <a:latin typeface="Verdana" panose="020B0604030504040204" pitchFamily="34" charset="0"/>
              </a:rPr>
              <a:t>Why this training?</a:t>
            </a:r>
            <a:r>
              <a:rPr lang="en-US" altLang="en-US" sz="3500" smtClean="0"/>
              <a:t> </a:t>
            </a:r>
            <a:r>
              <a:rPr lang="en-US" altLang="en-US" sz="3200" smtClean="0">
                <a:solidFill>
                  <a:schemeClr val="accent2"/>
                </a:solidFill>
              </a:rPr>
              <a:t/>
            </a:r>
            <a:br>
              <a:rPr lang="en-US" altLang="en-US" sz="3200" smtClean="0">
                <a:solidFill>
                  <a:schemeClr val="accent2"/>
                </a:solidFill>
              </a:rPr>
            </a:br>
            <a:endParaRPr lang="en-US" altLang="en-US" sz="3200" smtClean="0">
              <a:solidFill>
                <a:schemeClr val="accent2"/>
              </a:solidFill>
            </a:endParaRPr>
          </a:p>
        </p:txBody>
      </p:sp>
      <p:sp>
        <p:nvSpPr>
          <p:cNvPr id="9220" name="Rectangle 3"/>
          <p:cNvSpPr>
            <a:spLocks noGrp="1" noChangeArrowheads="1"/>
          </p:cNvSpPr>
          <p:nvPr>
            <p:ph type="body" idx="1"/>
          </p:nvPr>
        </p:nvSpPr>
        <p:spPr>
          <a:xfrm>
            <a:off x="381000" y="1676400"/>
            <a:ext cx="8229600" cy="4835525"/>
          </a:xfrm>
        </p:spPr>
        <p:txBody>
          <a:bodyPr/>
          <a:lstStyle/>
          <a:p>
            <a:pPr eaLnBrk="1" hangingPunct="1"/>
            <a:r>
              <a:rPr lang="en-US" altLang="en-US" sz="2600" dirty="0" smtClean="0"/>
              <a:t>Significant national and household expenditure and health by the Bank on health. </a:t>
            </a:r>
          </a:p>
          <a:p>
            <a:pPr eaLnBrk="1" hangingPunct="1"/>
            <a:r>
              <a:rPr lang="en-US" altLang="en-US" sz="2600" dirty="0" smtClean="0"/>
              <a:t>Expectation: medicines and supplies when and where needed, right quantities, doses and formulations, good quality, safe and efficacious. </a:t>
            </a:r>
          </a:p>
          <a:p>
            <a:pPr eaLnBrk="1" hangingPunct="1"/>
            <a:r>
              <a:rPr lang="en-US" altLang="en-US" sz="2600" dirty="0" smtClean="0"/>
              <a:t>There are problems. </a:t>
            </a:r>
          </a:p>
          <a:p>
            <a:pPr eaLnBrk="1" hangingPunct="1"/>
            <a:r>
              <a:rPr lang="en-US" altLang="en-US" sz="2600" dirty="0" smtClean="0"/>
              <a:t>Goal to find solutions to reduce problems and improve outcomes.</a:t>
            </a:r>
          </a:p>
          <a:p>
            <a:pPr eaLnBrk="1" hangingPunct="1"/>
            <a:r>
              <a:rPr lang="en-US" altLang="en-US" sz="2600" dirty="0" smtClean="0"/>
              <a:t>Focus of this training on solutions based in business skills, practices and the law. </a:t>
            </a:r>
          </a:p>
          <a:p>
            <a:pPr eaLnBrk="1" hangingPunct="1"/>
            <a:endParaRPr lang="en-US" altLang="en-US" sz="2600" dirty="0" smtClean="0"/>
          </a:p>
          <a:p>
            <a:pPr lvl="1" eaLnBrk="1" hangingPunct="1">
              <a:buFont typeface="Wingdings" panose="05000000000000000000" pitchFamily="2" charset="2"/>
              <a:buNone/>
            </a:pPr>
            <a:endParaRPr lang="en-US" altLang="en-US" sz="2800" dirty="0" smtClean="0"/>
          </a:p>
          <a:p>
            <a:pPr eaLnBrk="1" hangingPunct="1"/>
            <a:endParaRPr lang="en-US" altLang="en-US" sz="2800" dirty="0" smtClean="0"/>
          </a:p>
          <a:p>
            <a:pPr eaLnBrk="1" hangingPunct="1">
              <a:buFont typeface="Wingdings" panose="05000000000000000000" pitchFamily="2" charset="2"/>
              <a:buNone/>
            </a:pPr>
            <a:endParaRPr lang="en-US" altLang="en-US" sz="2300" dirty="0" smtClean="0"/>
          </a:p>
          <a:p>
            <a:pPr lvl="1" eaLnBrk="1" hangingPunct="1">
              <a:buFont typeface="Wingdings" panose="05000000000000000000" pitchFamily="2" charset="2"/>
              <a:buNone/>
            </a:pPr>
            <a:endParaRPr lang="en-US" altLang="en-US" sz="2500" dirty="0" smtClean="0"/>
          </a:p>
          <a:p>
            <a:pPr lvl="1" eaLnBrk="1" hangingPunct="1">
              <a:buFont typeface="Wingdings" panose="05000000000000000000" pitchFamily="2" charset="2"/>
              <a:buNone/>
            </a:pPr>
            <a:endParaRPr lang="en-US" altLang="en-US" sz="2000" dirty="0" smtClean="0"/>
          </a:p>
          <a:p>
            <a:pPr eaLnBrk="1" hangingPunct="1"/>
            <a:endParaRPr lang="en-US" altLang="en-US" sz="2100" dirty="0" smtClean="0"/>
          </a:p>
        </p:txBody>
      </p:sp>
      <p:pic>
        <p:nvPicPr>
          <p:cNvPr id="2" name="mf_audio_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6096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BA460934-DDB6-4C74-8BF4-97FE9F70C5D0}" type="slidenum">
              <a:rPr lang="en-US" altLang="en-US" sz="1000" smtClean="0"/>
              <a:pPr>
                <a:spcBef>
                  <a:spcPct val="0"/>
                </a:spcBef>
                <a:buClrTx/>
                <a:buSzTx/>
                <a:buFontTx/>
                <a:buNone/>
              </a:pPr>
              <a:t>30</a:t>
            </a:fld>
            <a:endParaRPr lang="en-US" altLang="en-US" sz="1000" smtClean="0"/>
          </a:p>
        </p:txBody>
      </p:sp>
      <p:sp>
        <p:nvSpPr>
          <p:cNvPr id="60419" name="Rectangle 2"/>
          <p:cNvSpPr>
            <a:spLocks noGrp="1" noChangeArrowheads="1"/>
          </p:cNvSpPr>
          <p:nvPr>
            <p:ph type="title"/>
          </p:nvPr>
        </p:nvSpPr>
        <p:spPr>
          <a:solidFill>
            <a:schemeClr val="hlink"/>
          </a:solidFill>
        </p:spPr>
        <p:txBody>
          <a:bodyPr/>
          <a:lstStyle/>
          <a:p>
            <a:pPr algn="ctr" eaLnBrk="1" hangingPunct="1"/>
            <a:r>
              <a:rPr lang="en-US" altLang="en-US" sz="3200" smtClean="0">
                <a:solidFill>
                  <a:schemeClr val="accent1"/>
                </a:solidFill>
                <a:latin typeface="Verdana" panose="020B0604030504040204" pitchFamily="34" charset="0"/>
              </a:rPr>
              <a:t>Thank you for participating !</a:t>
            </a:r>
          </a:p>
        </p:txBody>
      </p:sp>
      <p:sp>
        <p:nvSpPr>
          <p:cNvPr id="60420" name="Rectangle 3"/>
          <p:cNvSpPr>
            <a:spLocks noGrp="1" noChangeArrowheads="1"/>
          </p:cNvSpPr>
          <p:nvPr>
            <p:ph type="body" idx="1"/>
          </p:nvPr>
        </p:nvSpPr>
        <p:spPr>
          <a:xfrm>
            <a:off x="304800" y="1828800"/>
            <a:ext cx="7924800" cy="4648200"/>
          </a:xfrm>
        </p:spPr>
        <p:txBody>
          <a:bodyPr/>
          <a:lstStyle/>
          <a:p>
            <a:pPr algn="ctr" eaLnBrk="1" hangingPunct="1">
              <a:lnSpc>
                <a:spcPct val="90000"/>
              </a:lnSpc>
              <a:buFont typeface="Wingdings" panose="05000000000000000000" pitchFamily="2" charset="2"/>
              <a:buNone/>
            </a:pPr>
            <a:r>
              <a:rPr lang="en-US" altLang="en-US" sz="3200" smtClean="0">
                <a:solidFill>
                  <a:schemeClr val="hlink"/>
                </a:solidFill>
                <a:latin typeface="Script MT Bold" pitchFamily="66" charset="0"/>
              </a:rPr>
              <a:t>The staff of Forzley &amp; Associates </a:t>
            </a:r>
          </a:p>
          <a:p>
            <a:pPr algn="ctr" eaLnBrk="1" hangingPunct="1">
              <a:lnSpc>
                <a:spcPct val="90000"/>
              </a:lnSpc>
              <a:buFont typeface="Wingdings" panose="05000000000000000000" pitchFamily="2" charset="2"/>
              <a:buNone/>
            </a:pPr>
            <a:r>
              <a:rPr lang="en-US" altLang="en-US" sz="3200" smtClean="0">
                <a:solidFill>
                  <a:schemeClr val="hlink"/>
                </a:solidFill>
                <a:latin typeface="Script MT Bold" pitchFamily="66" charset="0"/>
              </a:rPr>
              <a:t>and Michele </a:t>
            </a:r>
          </a:p>
          <a:p>
            <a:pPr algn="ctr" eaLnBrk="1" hangingPunct="1">
              <a:lnSpc>
                <a:spcPct val="90000"/>
              </a:lnSpc>
              <a:buFont typeface="Wingdings" panose="05000000000000000000" pitchFamily="2" charset="2"/>
              <a:buNone/>
            </a:pPr>
            <a:r>
              <a:rPr lang="en-US" altLang="en-US" sz="3200" smtClean="0">
                <a:solidFill>
                  <a:schemeClr val="hlink"/>
                </a:solidFill>
                <a:latin typeface="Script MT Bold" pitchFamily="66" charset="0"/>
              </a:rPr>
              <a:t>thank you </a:t>
            </a:r>
          </a:p>
          <a:p>
            <a:pPr algn="ctr" eaLnBrk="1" hangingPunct="1">
              <a:lnSpc>
                <a:spcPct val="90000"/>
              </a:lnSpc>
              <a:buFont typeface="Wingdings" panose="05000000000000000000" pitchFamily="2" charset="2"/>
              <a:buNone/>
            </a:pPr>
            <a:r>
              <a:rPr lang="en-US" altLang="en-US" sz="3200" smtClean="0">
                <a:solidFill>
                  <a:schemeClr val="hlink"/>
                </a:solidFill>
                <a:latin typeface="Script MT Bold" pitchFamily="66" charset="0"/>
              </a:rPr>
              <a:t>for participating in this course. </a:t>
            </a:r>
          </a:p>
          <a:p>
            <a:pPr algn="ctr" eaLnBrk="1" hangingPunct="1">
              <a:lnSpc>
                <a:spcPct val="90000"/>
              </a:lnSpc>
              <a:buFont typeface="Wingdings" panose="05000000000000000000" pitchFamily="2" charset="2"/>
              <a:buNone/>
            </a:pPr>
            <a:r>
              <a:rPr lang="en-US" altLang="en-US" sz="3200" smtClean="0">
                <a:solidFill>
                  <a:schemeClr val="hlink"/>
                </a:solidFill>
                <a:latin typeface="Script MT Bold" pitchFamily="66" charset="0"/>
              </a:rPr>
              <a:t>Best wishes! </a:t>
            </a:r>
          </a:p>
          <a:p>
            <a:pPr algn="ctr" eaLnBrk="1" hangingPunct="1">
              <a:lnSpc>
                <a:spcPct val="90000"/>
              </a:lnSpc>
              <a:buFont typeface="Wingdings" panose="05000000000000000000" pitchFamily="2" charset="2"/>
              <a:buNone/>
            </a:pPr>
            <a:r>
              <a:rPr lang="en-US" altLang="en-US" sz="2400" i="1" smtClean="0"/>
              <a:t>Michele Forzley &amp; Associates</a:t>
            </a:r>
            <a:r>
              <a:rPr lang="en-US" altLang="en-US" sz="2800" smtClean="0">
                <a:solidFill>
                  <a:schemeClr val="hlink"/>
                </a:solidFill>
                <a:latin typeface="Script MT Bold" pitchFamily="66" charset="0"/>
              </a:rPr>
              <a:t> </a:t>
            </a:r>
          </a:p>
          <a:p>
            <a:pPr algn="ctr" eaLnBrk="1" hangingPunct="1">
              <a:lnSpc>
                <a:spcPct val="90000"/>
              </a:lnSpc>
              <a:buFont typeface="Wingdings" panose="05000000000000000000" pitchFamily="2" charset="2"/>
              <a:buNone/>
            </a:pPr>
            <a:r>
              <a:rPr lang="en-US" altLang="en-US" sz="2400" i="1" smtClean="0"/>
              <a:t>Protecting public health with solutions based in rule of law and governance</a:t>
            </a:r>
          </a:p>
          <a:p>
            <a:pPr algn="ctr" eaLnBrk="1" hangingPunct="1">
              <a:lnSpc>
                <a:spcPct val="90000"/>
              </a:lnSpc>
              <a:buFont typeface="Wingdings" panose="05000000000000000000" pitchFamily="2" charset="2"/>
              <a:buNone/>
            </a:pPr>
            <a:r>
              <a:rPr lang="en-US" altLang="en-US" sz="2400" i="1" smtClean="0">
                <a:solidFill>
                  <a:schemeClr val="accent2"/>
                </a:solidFill>
              </a:rPr>
              <a:t>www.micheleforzley.com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FC642B6E-4FB7-4F85-95B6-76CE919A521C}" type="slidenum">
              <a:rPr lang="en-US" altLang="en-US" sz="1000" smtClean="0"/>
              <a:pPr>
                <a:spcBef>
                  <a:spcPct val="0"/>
                </a:spcBef>
                <a:buClrTx/>
                <a:buSzTx/>
                <a:buFontTx/>
                <a:buNone/>
              </a:pPr>
              <a:t>4</a:t>
            </a:fld>
            <a:endParaRPr lang="en-US" altLang="en-US" sz="1000" smtClean="0"/>
          </a:p>
        </p:txBody>
      </p:sp>
      <p:sp>
        <p:nvSpPr>
          <p:cNvPr id="11267" name="Rectangle 2"/>
          <p:cNvSpPr>
            <a:spLocks noGrp="1" noChangeArrowheads="1"/>
          </p:cNvSpPr>
          <p:nvPr>
            <p:ph type="title"/>
          </p:nvPr>
        </p:nvSpPr>
        <p:spPr>
          <a:xfrm>
            <a:off x="457200" y="304800"/>
            <a:ext cx="7543800" cy="1066800"/>
          </a:xfrm>
        </p:spPr>
        <p:txBody>
          <a:bodyPr/>
          <a:lstStyle/>
          <a:p>
            <a:pPr eaLnBrk="1" hangingPunct="1"/>
            <a:r>
              <a:rPr lang="en-US" altLang="en-US" sz="3200" smtClean="0">
                <a:latin typeface="Verdana" panose="020B0604030504040204" pitchFamily="34" charset="0"/>
              </a:rPr>
              <a:t>What are the problems?</a:t>
            </a:r>
            <a:r>
              <a:rPr lang="en-US" altLang="en-US" smtClean="0"/>
              <a:t> </a:t>
            </a:r>
            <a:endParaRPr lang="en-US" altLang="en-US" i="1" smtClean="0"/>
          </a:p>
        </p:txBody>
      </p:sp>
      <p:sp>
        <p:nvSpPr>
          <p:cNvPr id="11268" name="Rectangle 3"/>
          <p:cNvSpPr>
            <a:spLocks noGrp="1" noChangeArrowheads="1"/>
          </p:cNvSpPr>
          <p:nvPr>
            <p:ph type="body" idx="1"/>
          </p:nvPr>
        </p:nvSpPr>
        <p:spPr>
          <a:xfrm>
            <a:off x="457200" y="1676400"/>
            <a:ext cx="8229600" cy="4800600"/>
          </a:xfrm>
        </p:spPr>
        <p:txBody>
          <a:bodyPr/>
          <a:lstStyle/>
          <a:p>
            <a:pPr eaLnBrk="1" hangingPunct="1"/>
            <a:r>
              <a:rPr lang="en-US" altLang="en-US" sz="2600" smtClean="0"/>
              <a:t>Some specifics </a:t>
            </a:r>
          </a:p>
          <a:p>
            <a:pPr lvl="1" eaLnBrk="1" hangingPunct="1"/>
            <a:r>
              <a:rPr lang="en-US" altLang="en-US" sz="2400" smtClean="0"/>
              <a:t>What about other laws? Are there violations? What laws do apply in the country?</a:t>
            </a:r>
          </a:p>
          <a:p>
            <a:pPr lvl="1" eaLnBrk="1" hangingPunct="1"/>
            <a:r>
              <a:rPr lang="en-US" altLang="en-US" sz="2400" smtClean="0"/>
              <a:t>Document preparation. Changes in bid documents not carried to corresponding points. </a:t>
            </a:r>
          </a:p>
          <a:p>
            <a:pPr lvl="1" eaLnBrk="1" hangingPunct="1"/>
            <a:r>
              <a:rPr lang="en-US" altLang="en-US" sz="2400" smtClean="0"/>
              <a:t>Technical specifications for health products</a:t>
            </a:r>
          </a:p>
          <a:p>
            <a:pPr lvl="1" eaLnBrk="1" hangingPunct="1"/>
            <a:r>
              <a:rPr lang="en-US" altLang="en-US" sz="2400" smtClean="0"/>
              <a:t>Not thinking through all the steps.  </a:t>
            </a:r>
          </a:p>
          <a:p>
            <a:pPr lvl="1" eaLnBrk="1" hangingPunct="1"/>
            <a:r>
              <a:rPr lang="en-US" altLang="en-US" sz="2400" smtClean="0"/>
              <a:t>Use of agents</a:t>
            </a:r>
          </a:p>
          <a:p>
            <a:pPr eaLnBrk="1" hangingPunct="1"/>
            <a:r>
              <a:rPr lang="en-US" altLang="en-US" sz="2600" smtClean="0"/>
              <a:t>Three main categories</a:t>
            </a:r>
            <a:r>
              <a:rPr lang="en-US" altLang="en-US" sz="2500" smtClean="0"/>
              <a:t>:</a:t>
            </a:r>
            <a:r>
              <a:rPr lang="en-US" altLang="en-US" sz="2500" b="1" smtClean="0"/>
              <a:t> </a:t>
            </a:r>
          </a:p>
          <a:p>
            <a:pPr lvl="1" eaLnBrk="1" hangingPunct="1"/>
            <a:r>
              <a:rPr lang="en-US" altLang="en-US" sz="2400" smtClean="0"/>
              <a:t>Information – Governance – Capacity</a:t>
            </a:r>
          </a:p>
          <a:p>
            <a:pPr eaLnBrk="1" hangingPunct="1">
              <a:buFont typeface="Wingdings" panose="05000000000000000000" pitchFamily="2" charset="2"/>
              <a:buNone/>
            </a:pPr>
            <a:endParaRPr lang="en-US" altLang="en-US" sz="2400" smtClean="0"/>
          </a:p>
          <a:p>
            <a:pPr lvl="1" eaLnBrk="1" hangingPunct="1"/>
            <a:endParaRPr lang="en-US" altLang="en-US" sz="2400" smtClean="0"/>
          </a:p>
          <a:p>
            <a:pPr eaLnBrk="1" hangingPunct="1"/>
            <a:endParaRPr lang="en-US" altLang="en-US" sz="2500" smtClean="0"/>
          </a:p>
          <a:p>
            <a:pPr lvl="1" eaLnBrk="1" hangingPunct="1">
              <a:buFont typeface="Wingdings" panose="05000000000000000000" pitchFamily="2" charset="2"/>
              <a:buNone/>
            </a:pPr>
            <a:endParaRPr lang="en-US" altLang="en-US" smtClean="0"/>
          </a:p>
          <a:p>
            <a:pPr eaLnBrk="1" hangingPunct="1"/>
            <a:endParaRPr lang="en-US" altLang="en-US" sz="2500" smtClean="0"/>
          </a:p>
        </p:txBody>
      </p:sp>
      <p:pic>
        <p:nvPicPr>
          <p:cNvPr id="2" name="mf_audio_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571299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0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43D7D509-9FAB-48C2-96C1-19B436CAA4EE}" type="slidenum">
              <a:rPr lang="en-US" altLang="en-US" sz="1000" smtClean="0"/>
              <a:pPr>
                <a:spcBef>
                  <a:spcPct val="0"/>
                </a:spcBef>
                <a:buClrTx/>
                <a:buSzTx/>
                <a:buFontTx/>
                <a:buNone/>
              </a:pPr>
              <a:t>5</a:t>
            </a:fld>
            <a:endParaRPr lang="en-US" altLang="en-US" sz="1000" smtClean="0"/>
          </a:p>
        </p:txBody>
      </p:sp>
      <p:sp>
        <p:nvSpPr>
          <p:cNvPr id="1047" name="Rectangle 2"/>
          <p:cNvSpPr>
            <a:spLocks noGrp="1" noChangeArrowheads="1"/>
          </p:cNvSpPr>
          <p:nvPr>
            <p:ph type="title"/>
          </p:nvPr>
        </p:nvSpPr>
        <p:spPr>
          <a:xfrm>
            <a:off x="381000" y="152400"/>
            <a:ext cx="7543800" cy="1295400"/>
          </a:xfrm>
        </p:spPr>
        <p:txBody>
          <a:bodyPr/>
          <a:lstStyle/>
          <a:p>
            <a:pPr eaLnBrk="1" hangingPunct="1"/>
            <a:r>
              <a:rPr lang="en-US" altLang="en-US" sz="3200" smtClean="0">
                <a:latin typeface="Verdana" panose="020B0604030504040204" pitchFamily="34" charset="0"/>
              </a:rPr>
              <a:t/>
            </a:r>
            <a:br>
              <a:rPr lang="en-US" altLang="en-US" sz="3200" smtClean="0">
                <a:latin typeface="Verdana" panose="020B0604030504040204" pitchFamily="34" charset="0"/>
              </a:rPr>
            </a:br>
            <a:r>
              <a:rPr lang="en-US" altLang="en-US" sz="3200" smtClean="0">
                <a:latin typeface="Verdana" panose="020B0604030504040204" pitchFamily="34" charset="0"/>
              </a:rPr>
              <a:t/>
            </a:r>
            <a:br>
              <a:rPr lang="en-US" altLang="en-US" sz="3200" smtClean="0">
                <a:latin typeface="Verdana" panose="020B0604030504040204" pitchFamily="34" charset="0"/>
              </a:rPr>
            </a:br>
            <a:r>
              <a:rPr lang="en-US" altLang="en-US" sz="3200" smtClean="0">
                <a:latin typeface="Verdana" panose="020B0604030504040204" pitchFamily="34" charset="0"/>
              </a:rPr>
              <a:t>Steps in the Procurement Cycle</a:t>
            </a:r>
            <a:r>
              <a:rPr lang="en-US" altLang="en-US" sz="3200" smtClean="0"/>
              <a:t/>
            </a:r>
            <a:br>
              <a:rPr lang="en-US" altLang="en-US" sz="3200" smtClean="0"/>
            </a:br>
            <a:endParaRPr lang="en-US" altLang="en-US" sz="3200" smtClean="0"/>
          </a:p>
        </p:txBody>
      </p:sp>
      <p:graphicFrame>
        <p:nvGraphicFramePr>
          <p:cNvPr id="2" name="Diagram 1"/>
          <p:cNvGraphicFramePr/>
          <p:nvPr/>
        </p:nvGraphicFramePr>
        <p:xfrm>
          <a:off x="381000" y="1295400"/>
          <a:ext cx="8305800" cy="5562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mf_audio_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 y="5674895"/>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0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74876436-6BD3-40B5-A34A-7BD40EE81888}" type="slidenum">
              <a:rPr lang="en-US" altLang="en-US" sz="1000" smtClean="0"/>
              <a:pPr>
                <a:spcBef>
                  <a:spcPct val="0"/>
                </a:spcBef>
                <a:buClrTx/>
                <a:buSzTx/>
                <a:buFontTx/>
                <a:buNone/>
              </a:pPr>
              <a:t>6</a:t>
            </a:fld>
            <a:endParaRPr lang="en-US" altLang="en-US" sz="1000" smtClean="0"/>
          </a:p>
        </p:txBody>
      </p:sp>
      <p:sp>
        <p:nvSpPr>
          <p:cNvPr id="14339" name="Rectangle 2"/>
          <p:cNvSpPr>
            <a:spLocks noGrp="1" noChangeArrowheads="1"/>
          </p:cNvSpPr>
          <p:nvPr>
            <p:ph type="title"/>
          </p:nvPr>
        </p:nvSpPr>
        <p:spPr/>
        <p:txBody>
          <a:bodyPr/>
          <a:lstStyle/>
          <a:p>
            <a:pPr algn="ctr" eaLnBrk="1" hangingPunct="1"/>
            <a:r>
              <a:rPr lang="en-US" altLang="en-US" sz="3200" smtClean="0">
                <a:latin typeface="Verdana" panose="020B0604030504040204" pitchFamily="34" charset="0"/>
              </a:rPr>
              <a:t>KEY POINT</a:t>
            </a:r>
          </a:p>
        </p:txBody>
      </p:sp>
      <p:sp>
        <p:nvSpPr>
          <p:cNvPr id="14340" name="Rectangle 3"/>
          <p:cNvSpPr>
            <a:spLocks noGrp="1" noChangeArrowheads="1"/>
          </p:cNvSpPr>
          <p:nvPr>
            <p:ph type="body" idx="1"/>
          </p:nvPr>
        </p:nvSpPr>
        <p:spPr>
          <a:xfrm>
            <a:off x="457200" y="1719263"/>
            <a:ext cx="7543800" cy="4411662"/>
          </a:xfrm>
        </p:spPr>
        <p:txBody>
          <a:bodyPr/>
          <a:lstStyle/>
          <a:p>
            <a:pPr algn="ctr" eaLnBrk="1" hangingPunct="1">
              <a:buFont typeface="Wingdings" panose="05000000000000000000" pitchFamily="2" charset="2"/>
              <a:buNone/>
            </a:pPr>
            <a:r>
              <a:rPr lang="en-US" altLang="en-US" sz="2400" smtClean="0"/>
              <a:t>   </a:t>
            </a:r>
            <a:r>
              <a:rPr lang="en-US" altLang="en-US" sz="2800" smtClean="0"/>
              <a:t>THE PROCUREMENT LAW DOES NOT GOVERN THE RELATIONSHIP BETWEEN BUYERS AND SELLERS</a:t>
            </a:r>
            <a:r>
              <a:rPr lang="en-US" altLang="en-US" sz="3200" smtClean="0"/>
              <a:t>. </a:t>
            </a:r>
          </a:p>
          <a:p>
            <a:pPr algn="ctr" eaLnBrk="1" hangingPunct="1">
              <a:buFont typeface="Wingdings" panose="05000000000000000000" pitchFamily="2" charset="2"/>
              <a:buNone/>
            </a:pPr>
            <a:r>
              <a:rPr lang="en-US" altLang="en-US" sz="6000" b="1" smtClean="0">
                <a:solidFill>
                  <a:schemeClr val="accent2"/>
                </a:solidFill>
                <a:sym typeface="Wingdings" panose="05000000000000000000" pitchFamily="2" charset="2"/>
              </a:rPr>
              <a:t></a:t>
            </a:r>
          </a:p>
          <a:p>
            <a:pPr algn="ctr" eaLnBrk="1" hangingPunct="1">
              <a:buFont typeface="Wingdings" panose="05000000000000000000" pitchFamily="2" charset="2"/>
              <a:buNone/>
            </a:pPr>
            <a:r>
              <a:rPr lang="en-US" altLang="en-US" sz="2800" smtClean="0"/>
              <a:t>THE CONTRACT, APPLICABLE LAW AND BUSINESS PRACTICES DO. </a:t>
            </a:r>
          </a:p>
        </p:txBody>
      </p:sp>
      <p:pic>
        <p:nvPicPr>
          <p:cNvPr id="2" name="mf_audio_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00200" y="55800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B5C44BE6-B612-4109-A9B4-D867522E7C2A}" type="slidenum">
              <a:rPr lang="en-US" altLang="en-US" sz="1000" smtClean="0"/>
              <a:pPr>
                <a:spcBef>
                  <a:spcPct val="0"/>
                </a:spcBef>
                <a:buClrTx/>
                <a:buSzTx/>
                <a:buFontTx/>
                <a:buNone/>
              </a:pPr>
              <a:t>7</a:t>
            </a:fld>
            <a:endParaRPr lang="en-US" altLang="en-US" sz="1000" smtClean="0"/>
          </a:p>
        </p:txBody>
      </p:sp>
      <p:sp>
        <p:nvSpPr>
          <p:cNvPr id="16387" name="Rectangle 2"/>
          <p:cNvSpPr>
            <a:spLocks noGrp="1" noChangeArrowheads="1"/>
          </p:cNvSpPr>
          <p:nvPr>
            <p:ph type="title"/>
          </p:nvPr>
        </p:nvSpPr>
        <p:spPr>
          <a:xfrm>
            <a:off x="457200" y="152400"/>
            <a:ext cx="7543800" cy="1066800"/>
          </a:xfrm>
        </p:spPr>
        <p:txBody>
          <a:bodyPr/>
          <a:lstStyle/>
          <a:p>
            <a:pPr eaLnBrk="1" hangingPunct="1"/>
            <a:r>
              <a:rPr lang="en-US" altLang="en-US" sz="3200" smtClean="0">
                <a:latin typeface="Verdana" panose="020B0604030504040204" pitchFamily="34" charset="0"/>
              </a:rPr>
              <a:t>Procurement laws and models</a:t>
            </a:r>
            <a:r>
              <a:rPr lang="en-US" altLang="en-US" sz="3500" smtClean="0"/>
              <a:t> </a:t>
            </a:r>
          </a:p>
        </p:txBody>
      </p:sp>
      <p:sp>
        <p:nvSpPr>
          <p:cNvPr id="16388" name="Rectangle 3"/>
          <p:cNvSpPr>
            <a:spLocks noGrp="1" noChangeArrowheads="1"/>
          </p:cNvSpPr>
          <p:nvPr>
            <p:ph type="body" idx="1"/>
          </p:nvPr>
        </p:nvSpPr>
        <p:spPr>
          <a:xfrm>
            <a:off x="457200" y="838200"/>
            <a:ext cx="8229600" cy="6019800"/>
          </a:xfrm>
        </p:spPr>
        <p:txBody>
          <a:bodyPr/>
          <a:lstStyle/>
          <a:p>
            <a:pPr eaLnBrk="1" hangingPunct="1">
              <a:buFont typeface="Wingdings" panose="05000000000000000000" pitchFamily="2" charset="2"/>
              <a:buNone/>
            </a:pPr>
            <a:endParaRPr lang="en-US" altLang="en-US" smtClean="0"/>
          </a:p>
          <a:p>
            <a:pPr eaLnBrk="1" hangingPunct="1"/>
            <a:r>
              <a:rPr lang="en-US" altLang="en-US" sz="2800" smtClean="0"/>
              <a:t>Typical Main Elements</a:t>
            </a:r>
          </a:p>
          <a:p>
            <a:pPr lvl="1" eaLnBrk="1" hangingPunct="1"/>
            <a:r>
              <a:rPr lang="en-US" altLang="en-US" sz="2400" smtClean="0"/>
              <a:t>Methods of Procurement and Conditions                (ICB, NCB, LIB, ISH,DIR)</a:t>
            </a:r>
          </a:p>
          <a:p>
            <a:pPr lvl="1" eaLnBrk="1" hangingPunct="1"/>
            <a:r>
              <a:rPr lang="en-US" altLang="en-US" sz="2400" smtClean="0"/>
              <a:t>Tendering Proceedings  </a:t>
            </a:r>
          </a:p>
          <a:p>
            <a:pPr lvl="1" eaLnBrk="1" hangingPunct="1"/>
            <a:r>
              <a:rPr lang="en-US" altLang="en-US" sz="2400" smtClean="0"/>
              <a:t>Alternative methods of Procurement</a:t>
            </a:r>
          </a:p>
          <a:p>
            <a:pPr eaLnBrk="1" hangingPunct="1"/>
            <a:r>
              <a:rPr lang="en-US" altLang="en-US" sz="2800" i="1" smtClean="0">
                <a:solidFill>
                  <a:schemeClr val="accent2"/>
                </a:solidFill>
              </a:rPr>
              <a:t>Detailed List of Minimum Elements</a:t>
            </a:r>
            <a:r>
              <a:rPr lang="en-US" altLang="en-US" sz="2800" smtClean="0"/>
              <a:t>  </a:t>
            </a:r>
          </a:p>
          <a:p>
            <a:pPr eaLnBrk="1" hangingPunct="1"/>
            <a:r>
              <a:rPr lang="en-US" altLang="en-US" sz="2800" i="1" smtClean="0">
                <a:solidFill>
                  <a:schemeClr val="accent2"/>
                </a:solidFill>
              </a:rPr>
              <a:t>UNCITRAL Model Law</a:t>
            </a:r>
          </a:p>
          <a:p>
            <a:pPr eaLnBrk="1" hangingPunct="1"/>
            <a:r>
              <a:rPr lang="en-US" altLang="en-US" sz="2800" i="1" smtClean="0">
                <a:solidFill>
                  <a:schemeClr val="accent2"/>
                </a:solidFill>
              </a:rPr>
              <a:t>Country status? Doing Business Library</a:t>
            </a:r>
          </a:p>
          <a:p>
            <a:pPr eaLnBrk="1" hangingPunct="1"/>
            <a:r>
              <a:rPr lang="en-US" altLang="en-US" sz="2800" i="1" smtClean="0">
                <a:solidFill>
                  <a:schemeClr val="accent2"/>
                </a:solidFill>
              </a:rPr>
              <a:t>WHO Operational Principles for Good Pharmaceutical Procurement</a:t>
            </a:r>
          </a:p>
          <a:p>
            <a:pPr eaLnBrk="1" hangingPunct="1"/>
            <a:endParaRPr lang="en-US" altLang="en-US" sz="2800" i="1" smtClean="0">
              <a:solidFill>
                <a:schemeClr val="accent2"/>
              </a:solidFill>
            </a:endParaRPr>
          </a:p>
        </p:txBody>
      </p:sp>
      <p:pic>
        <p:nvPicPr>
          <p:cNvPr id="2" name="mf_audio_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86600" y="5638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8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378A6548-F9C9-45C9-B242-46CB58AB9401}" type="slidenum">
              <a:rPr lang="en-US" altLang="en-US" sz="1000" smtClean="0"/>
              <a:pPr>
                <a:spcBef>
                  <a:spcPct val="0"/>
                </a:spcBef>
                <a:buClrTx/>
                <a:buSzTx/>
                <a:buFontTx/>
                <a:buNone/>
              </a:pPr>
              <a:t>8</a:t>
            </a:fld>
            <a:endParaRPr lang="en-US" altLang="en-US" sz="1000" smtClean="0"/>
          </a:p>
        </p:txBody>
      </p:sp>
      <p:sp>
        <p:nvSpPr>
          <p:cNvPr id="18435" name="Rectangle 2"/>
          <p:cNvSpPr>
            <a:spLocks noGrp="1" noChangeArrowheads="1"/>
          </p:cNvSpPr>
          <p:nvPr>
            <p:ph type="title"/>
          </p:nvPr>
        </p:nvSpPr>
        <p:spPr>
          <a:xfrm>
            <a:off x="457200" y="0"/>
            <a:ext cx="7543800" cy="1828800"/>
          </a:xfrm>
        </p:spPr>
        <p:txBody>
          <a:bodyPr/>
          <a:lstStyle/>
          <a:p>
            <a:pPr algn="ctr" eaLnBrk="1" hangingPunct="1"/>
            <a:r>
              <a:rPr lang="en-US" altLang="en-US" sz="3200" smtClean="0">
                <a:latin typeface="Verdana" panose="020B0604030504040204" pitchFamily="34" charset="0"/>
              </a:rPr>
              <a:t>Business Skills, Practices and</a:t>
            </a:r>
            <a:br>
              <a:rPr lang="en-US" altLang="en-US" sz="3200" smtClean="0">
                <a:latin typeface="Verdana" panose="020B0604030504040204" pitchFamily="34" charset="0"/>
              </a:rPr>
            </a:br>
            <a:r>
              <a:rPr lang="en-US" altLang="en-US" sz="3200" smtClean="0">
                <a:latin typeface="Verdana" panose="020B0604030504040204" pitchFamily="34" charset="0"/>
              </a:rPr>
              <a:t>The Law</a:t>
            </a:r>
            <a:r>
              <a:rPr lang="en-US" altLang="en-US" smtClean="0"/>
              <a:t> </a:t>
            </a:r>
          </a:p>
        </p:txBody>
      </p:sp>
      <p:sp>
        <p:nvSpPr>
          <p:cNvPr id="18436" name="Rectangle 3"/>
          <p:cNvSpPr>
            <a:spLocks noGrp="1" noChangeArrowheads="1"/>
          </p:cNvSpPr>
          <p:nvPr>
            <p:ph type="body" idx="1"/>
          </p:nvPr>
        </p:nvSpPr>
        <p:spPr>
          <a:xfrm>
            <a:off x="457200" y="1371600"/>
            <a:ext cx="8229600" cy="5181600"/>
          </a:xfrm>
        </p:spPr>
        <p:txBody>
          <a:bodyPr/>
          <a:lstStyle/>
          <a:p>
            <a:pPr eaLnBrk="1" hangingPunct="1">
              <a:buFont typeface="Wingdings" panose="05000000000000000000" pitchFamily="2" charset="2"/>
              <a:buNone/>
            </a:pPr>
            <a:endParaRPr lang="en-US" altLang="en-US" sz="2800" smtClean="0"/>
          </a:p>
          <a:p>
            <a:pPr eaLnBrk="1" hangingPunct="1"/>
            <a:r>
              <a:rPr lang="en-US" altLang="en-US" sz="2800" smtClean="0"/>
              <a:t>In a contract for purchase/sale of goods the l</a:t>
            </a:r>
            <a:r>
              <a:rPr lang="en-US" altLang="en-US" sz="2800" i="1" smtClean="0"/>
              <a:t>aw requires the basic four</a:t>
            </a:r>
            <a:r>
              <a:rPr lang="en-US" altLang="en-US" sz="2800" smtClean="0"/>
              <a:t> </a:t>
            </a:r>
          </a:p>
          <a:p>
            <a:pPr lvl="1" eaLnBrk="1" hangingPunct="1"/>
            <a:r>
              <a:rPr lang="en-US" altLang="en-US" sz="2800" smtClean="0"/>
              <a:t>Price</a:t>
            </a:r>
          </a:p>
          <a:p>
            <a:pPr lvl="1" eaLnBrk="1" hangingPunct="1"/>
            <a:r>
              <a:rPr lang="en-US" altLang="en-US" sz="2800" smtClean="0"/>
              <a:t>Quantity</a:t>
            </a:r>
          </a:p>
          <a:p>
            <a:pPr lvl="1" eaLnBrk="1" hangingPunct="1"/>
            <a:r>
              <a:rPr lang="en-US" altLang="en-US" sz="2800" smtClean="0"/>
              <a:t>Description – what are you buying?</a:t>
            </a:r>
          </a:p>
          <a:p>
            <a:pPr lvl="1" eaLnBrk="1" hangingPunct="1"/>
            <a:r>
              <a:rPr lang="en-US" altLang="en-US" sz="2800" smtClean="0"/>
              <a:t>Specifications/quality – the details</a:t>
            </a:r>
          </a:p>
          <a:p>
            <a:pPr eaLnBrk="1" hangingPunct="1"/>
            <a:r>
              <a:rPr lang="en-US" altLang="en-US" sz="2800" smtClean="0"/>
              <a:t>All else is a matter of choice. </a:t>
            </a:r>
          </a:p>
          <a:p>
            <a:pPr eaLnBrk="1" hangingPunct="1"/>
            <a:r>
              <a:rPr lang="en-US" altLang="en-US" sz="2800" smtClean="0"/>
              <a:t>Business skills and practice define these.</a:t>
            </a:r>
          </a:p>
          <a:p>
            <a:pPr eaLnBrk="1" hangingPunct="1">
              <a:buFont typeface="Wingdings" panose="05000000000000000000" pitchFamily="2" charset="2"/>
              <a:buNone/>
            </a:pPr>
            <a:endParaRPr lang="en-US" altLang="en-US" sz="2800" smtClean="0"/>
          </a:p>
          <a:p>
            <a:pPr lvl="1" eaLnBrk="1" hangingPunct="1">
              <a:buFont typeface="Wingdings" panose="05000000000000000000" pitchFamily="2" charset="2"/>
              <a:buNone/>
            </a:pPr>
            <a:endParaRPr lang="en-US" altLang="en-US" sz="2800" smtClean="0"/>
          </a:p>
        </p:txBody>
      </p:sp>
      <p:pic>
        <p:nvPicPr>
          <p:cNvPr id="2" name="mf_audio_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9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4C283AA5-8557-45DC-BEAF-CE9AE8F005BC}" type="slidenum">
              <a:rPr lang="en-US" altLang="en-US" sz="1000" smtClean="0"/>
              <a:pPr>
                <a:spcBef>
                  <a:spcPct val="0"/>
                </a:spcBef>
                <a:buClrTx/>
                <a:buSzTx/>
                <a:buFontTx/>
                <a:buNone/>
              </a:pPr>
              <a:t>9</a:t>
            </a:fld>
            <a:endParaRPr lang="en-US" altLang="en-US" sz="1000" smtClean="0"/>
          </a:p>
        </p:txBody>
      </p:sp>
      <p:sp>
        <p:nvSpPr>
          <p:cNvPr id="20483" name="Rectangle 2"/>
          <p:cNvSpPr>
            <a:spLocks noGrp="1" noChangeArrowheads="1"/>
          </p:cNvSpPr>
          <p:nvPr>
            <p:ph type="title"/>
          </p:nvPr>
        </p:nvSpPr>
        <p:spPr>
          <a:xfrm>
            <a:off x="457200" y="122238"/>
            <a:ext cx="7543800" cy="1020762"/>
          </a:xfrm>
        </p:spPr>
        <p:txBody>
          <a:bodyPr/>
          <a:lstStyle/>
          <a:p>
            <a:pPr eaLnBrk="1" hangingPunct="1"/>
            <a:r>
              <a:rPr lang="en-US" altLang="en-US" sz="3200" smtClean="0">
                <a:latin typeface="Verdana" panose="020B0604030504040204" pitchFamily="34" charset="0"/>
              </a:rPr>
              <a:t>The</a:t>
            </a:r>
            <a:r>
              <a:rPr lang="en-US" altLang="en-US" sz="3200" i="1" smtClean="0">
                <a:latin typeface="Verdana" panose="020B0604030504040204" pitchFamily="34" charset="0"/>
              </a:rPr>
              <a:t> “</a:t>
            </a:r>
            <a:r>
              <a:rPr lang="en-US" altLang="en-US" sz="3200" smtClean="0">
                <a:latin typeface="Verdana" panose="020B0604030504040204" pitchFamily="34" charset="0"/>
              </a:rPr>
              <a:t>basic four”</a:t>
            </a:r>
          </a:p>
        </p:txBody>
      </p:sp>
      <p:sp>
        <p:nvSpPr>
          <p:cNvPr id="20484" name="Rectangle 3"/>
          <p:cNvSpPr>
            <a:spLocks noGrp="1" noChangeArrowheads="1"/>
          </p:cNvSpPr>
          <p:nvPr>
            <p:ph type="body" idx="1"/>
          </p:nvPr>
        </p:nvSpPr>
        <p:spPr>
          <a:xfrm>
            <a:off x="457200" y="1371600"/>
            <a:ext cx="8229600" cy="4759325"/>
          </a:xfrm>
        </p:spPr>
        <p:txBody>
          <a:bodyPr/>
          <a:lstStyle/>
          <a:p>
            <a:pPr eaLnBrk="1" hangingPunct="1">
              <a:lnSpc>
                <a:spcPct val="90000"/>
              </a:lnSpc>
            </a:pPr>
            <a:r>
              <a:rPr lang="en-US" altLang="en-US" sz="2800" smtClean="0"/>
              <a:t>Do you have a contract?</a:t>
            </a:r>
          </a:p>
          <a:p>
            <a:pPr lvl="1" eaLnBrk="1" hangingPunct="1">
              <a:lnSpc>
                <a:spcPct val="90000"/>
              </a:lnSpc>
            </a:pPr>
            <a:r>
              <a:rPr lang="en-US" altLang="en-US" smtClean="0"/>
              <a:t>UN </a:t>
            </a:r>
            <a:r>
              <a:rPr lang="en-US" altLang="en-US" smtClean="0">
                <a:solidFill>
                  <a:schemeClr val="accent2"/>
                </a:solidFill>
              </a:rPr>
              <a:t>Convention</a:t>
            </a:r>
            <a:r>
              <a:rPr lang="en-US" altLang="en-US" smtClean="0"/>
              <a:t> on the International Sale of Goods </a:t>
            </a:r>
          </a:p>
          <a:p>
            <a:pPr eaLnBrk="1" hangingPunct="1">
              <a:lnSpc>
                <a:spcPct val="90000"/>
              </a:lnSpc>
            </a:pPr>
            <a:r>
              <a:rPr lang="en-US" altLang="en-US" sz="2800" smtClean="0"/>
              <a:t>Applies </a:t>
            </a:r>
          </a:p>
          <a:p>
            <a:pPr lvl="1" eaLnBrk="1" hangingPunct="1">
              <a:lnSpc>
                <a:spcPct val="90000"/>
              </a:lnSpc>
            </a:pPr>
            <a:r>
              <a:rPr lang="en-US" altLang="en-US" smtClean="0"/>
              <a:t>if the two countries are members unless there is an opt out </a:t>
            </a:r>
          </a:p>
          <a:p>
            <a:pPr lvl="1" eaLnBrk="1" hangingPunct="1">
              <a:lnSpc>
                <a:spcPct val="90000"/>
              </a:lnSpc>
            </a:pPr>
            <a:r>
              <a:rPr lang="en-US" altLang="en-US" smtClean="0"/>
              <a:t>if the court applies it or </a:t>
            </a:r>
          </a:p>
          <a:p>
            <a:pPr lvl="1" eaLnBrk="1" hangingPunct="1">
              <a:lnSpc>
                <a:spcPct val="90000"/>
              </a:lnSpc>
            </a:pPr>
            <a:r>
              <a:rPr lang="en-US" altLang="en-US" smtClean="0"/>
              <a:t>If it is elected.</a:t>
            </a:r>
            <a:r>
              <a:rPr lang="en-US" altLang="en-US" sz="2800" smtClean="0"/>
              <a:t>  </a:t>
            </a:r>
          </a:p>
          <a:p>
            <a:pPr eaLnBrk="1" hangingPunct="1">
              <a:lnSpc>
                <a:spcPct val="90000"/>
              </a:lnSpc>
            </a:pPr>
            <a:r>
              <a:rPr lang="en-US" altLang="en-US" sz="2800" i="1" smtClean="0">
                <a:solidFill>
                  <a:schemeClr val="accent2"/>
                </a:solidFill>
              </a:rPr>
              <a:t>What countries have adopted it? </a:t>
            </a:r>
          </a:p>
          <a:p>
            <a:pPr eaLnBrk="1" hangingPunct="1">
              <a:lnSpc>
                <a:spcPct val="90000"/>
              </a:lnSpc>
            </a:pPr>
            <a:r>
              <a:rPr lang="en-US" altLang="en-US" sz="2800" smtClean="0">
                <a:solidFill>
                  <a:schemeClr val="accent2"/>
                </a:solidFill>
              </a:rPr>
              <a:t>UNIDROIT</a:t>
            </a:r>
          </a:p>
        </p:txBody>
      </p:sp>
      <p:pic>
        <p:nvPicPr>
          <p:cNvPr id="2" name="mf_audio_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37158" y="571784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0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Network">
  <a:themeElements>
    <a:clrScheme name="">
      <a:dk1>
        <a:srgbClr val="4D4D4D"/>
      </a:dk1>
      <a:lt1>
        <a:srgbClr val="EAEAEA"/>
      </a:lt1>
      <a:dk2>
        <a:srgbClr val="0A4194"/>
      </a:dk2>
      <a:lt2>
        <a:srgbClr val="808080"/>
      </a:lt2>
      <a:accent1>
        <a:srgbClr val="FEDE00"/>
      </a:accent1>
      <a:accent2>
        <a:srgbClr val="FF3300"/>
      </a:accent2>
      <a:accent3>
        <a:srgbClr val="F3F3F3"/>
      </a:accent3>
      <a:accent4>
        <a:srgbClr val="404040"/>
      </a:accent4>
      <a:accent5>
        <a:srgbClr val="FEECAA"/>
      </a:accent5>
      <a:accent6>
        <a:srgbClr val="E72D00"/>
      </a:accent6>
      <a:hlink>
        <a:srgbClr val="0000CC"/>
      </a:hlink>
      <a:folHlink>
        <a:srgbClr val="0000CC"/>
      </a:folHlink>
    </a:clrScheme>
    <a:fontScheme name="Netwo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
      <a:clrScheme name="Network 11">
        <a:dk1>
          <a:srgbClr val="4D4D4D"/>
        </a:dk1>
        <a:lt1>
          <a:srgbClr val="EAEAEA"/>
        </a:lt1>
        <a:dk2>
          <a:srgbClr val="FFFFFF"/>
        </a:dk2>
        <a:lt2>
          <a:srgbClr val="808080"/>
        </a:lt2>
        <a:accent1>
          <a:srgbClr val="CCCC00"/>
        </a:accent1>
        <a:accent2>
          <a:srgbClr val="669999"/>
        </a:accent2>
        <a:accent3>
          <a:srgbClr val="F3F3F3"/>
        </a:accent3>
        <a:accent4>
          <a:srgbClr val="404040"/>
        </a:accent4>
        <a:accent5>
          <a:srgbClr val="E2E2AA"/>
        </a:accent5>
        <a:accent6>
          <a:srgbClr val="5C8A8A"/>
        </a:accent6>
        <a:hlink>
          <a:srgbClr val="D8D8EC"/>
        </a:hlink>
        <a:folHlink>
          <a:srgbClr val="B2B2B2"/>
        </a:folHlink>
      </a:clrScheme>
      <a:clrMap bg1="lt1" tx1="dk1" bg2="lt2" tx2="dk2" accent1="accent1" accent2="accent2" accent3="accent3" accent4="accent4" accent5="accent5" accent6="accent6" hlink="hlink" folHlink="folHlink"/>
    </a:extraClrScheme>
    <a:extraClrScheme>
      <a:clrScheme name="Network 12">
        <a:dk1>
          <a:srgbClr val="4D4D4D"/>
        </a:dk1>
        <a:lt1>
          <a:srgbClr val="EAEAEA"/>
        </a:lt1>
        <a:dk2>
          <a:srgbClr val="FFFF00"/>
        </a:dk2>
        <a:lt2>
          <a:srgbClr val="808080"/>
        </a:lt2>
        <a:accent1>
          <a:srgbClr val="CCCC00"/>
        </a:accent1>
        <a:accent2>
          <a:srgbClr val="669999"/>
        </a:accent2>
        <a:accent3>
          <a:srgbClr val="F3F3F3"/>
        </a:accent3>
        <a:accent4>
          <a:srgbClr val="404040"/>
        </a:accent4>
        <a:accent5>
          <a:srgbClr val="E2E2AA"/>
        </a:accent5>
        <a:accent6>
          <a:srgbClr val="5C8A8A"/>
        </a:accent6>
        <a:hlink>
          <a:srgbClr val="D8D8EC"/>
        </a:hlink>
        <a:folHlink>
          <a:srgbClr val="B2B2B2"/>
        </a:folHlink>
      </a:clrScheme>
      <a:clrMap bg1="lt1" tx1="dk1" bg2="lt2" tx2="dk2" accent1="accent1" accent2="accent2" accent3="accent3" accent4="accent4" accent5="accent5" accent6="accent6" hlink="hlink" folHlink="folHlink"/>
    </a:extraClrScheme>
    <a:extraClrScheme>
      <a:clrScheme name="Network 13">
        <a:dk1>
          <a:srgbClr val="4D4D4D"/>
        </a:dk1>
        <a:lt1>
          <a:srgbClr val="EAEAEA"/>
        </a:lt1>
        <a:dk2>
          <a:srgbClr val="0000CC"/>
        </a:dk2>
        <a:lt2>
          <a:srgbClr val="808080"/>
        </a:lt2>
        <a:accent1>
          <a:srgbClr val="CCCC00"/>
        </a:accent1>
        <a:accent2>
          <a:srgbClr val="669999"/>
        </a:accent2>
        <a:accent3>
          <a:srgbClr val="F3F3F3"/>
        </a:accent3>
        <a:accent4>
          <a:srgbClr val="404040"/>
        </a:accent4>
        <a:accent5>
          <a:srgbClr val="E2E2AA"/>
        </a:accent5>
        <a:accent6>
          <a:srgbClr val="5C8A8A"/>
        </a:accent6>
        <a:hlink>
          <a:srgbClr val="D8D8EC"/>
        </a:hlink>
        <a:folHlink>
          <a:srgbClr val="B2B2B2"/>
        </a:folHlink>
      </a:clrScheme>
      <a:clrMap bg1="lt1" tx1="dk1" bg2="lt2" tx2="dk2" accent1="accent1" accent2="accent2" accent3="accent3" accent4="accent4" accent5="accent5" accent6="accent6" hlink="hlink" folHlink="folHlink"/>
    </a:extraClrScheme>
    <a:extraClrScheme>
      <a:clrScheme name="Network 14">
        <a:dk1>
          <a:srgbClr val="4D4D4D"/>
        </a:dk1>
        <a:lt1>
          <a:srgbClr val="EAEAEA"/>
        </a:lt1>
        <a:dk2>
          <a:srgbClr val="0000CC"/>
        </a:dk2>
        <a:lt2>
          <a:srgbClr val="808080"/>
        </a:lt2>
        <a:accent1>
          <a:srgbClr val="CCCC00"/>
        </a:accent1>
        <a:accent2>
          <a:srgbClr val="669999"/>
        </a:accent2>
        <a:accent3>
          <a:srgbClr val="F3F3F3"/>
        </a:accent3>
        <a:accent4>
          <a:srgbClr val="404040"/>
        </a:accent4>
        <a:accent5>
          <a:srgbClr val="E2E2AA"/>
        </a:accent5>
        <a:accent6>
          <a:srgbClr val="5C8A8A"/>
        </a:accent6>
        <a:hlink>
          <a:srgbClr val="D8D8EC"/>
        </a:hlink>
        <a:folHlink>
          <a:srgbClr val="0000CC"/>
        </a:folHlink>
      </a:clrScheme>
      <a:clrMap bg1="lt1" tx1="dk1" bg2="lt2" tx2="dk2" accent1="accent1" accent2="accent2" accent3="accent3" accent4="accent4" accent5="accent5" accent6="accent6" hlink="hlink" folHlink="folHlink"/>
    </a:extraClrScheme>
    <a:extraClrScheme>
      <a:clrScheme name="Network 15">
        <a:dk1>
          <a:srgbClr val="4D4D4D"/>
        </a:dk1>
        <a:lt1>
          <a:srgbClr val="EAEAEA"/>
        </a:lt1>
        <a:dk2>
          <a:srgbClr val="0000CC"/>
        </a:dk2>
        <a:lt2>
          <a:srgbClr val="808080"/>
        </a:lt2>
        <a:accent1>
          <a:srgbClr val="CCCC00"/>
        </a:accent1>
        <a:accent2>
          <a:srgbClr val="669999"/>
        </a:accent2>
        <a:accent3>
          <a:srgbClr val="F3F3F3"/>
        </a:accent3>
        <a:accent4>
          <a:srgbClr val="404040"/>
        </a:accent4>
        <a:accent5>
          <a:srgbClr val="E2E2AA"/>
        </a:accent5>
        <a:accent6>
          <a:srgbClr val="5C8A8A"/>
        </a:accent6>
        <a:hlink>
          <a:srgbClr val="0000CC"/>
        </a:hlink>
        <a:folHlink>
          <a:srgbClr val="0000CC"/>
        </a:folHlink>
      </a:clrScheme>
      <a:clrMap bg1="lt1" tx1="dk1" bg2="lt2" tx2="dk2" accent1="accent1" accent2="accent2" accent3="accent3" accent4="accent4" accent5="accent5" accent6="accent6" hlink="hlink" folHlink="folHlink"/>
    </a:extraClrScheme>
    <a:extraClrScheme>
      <a:clrScheme name="Network 16">
        <a:dk1>
          <a:srgbClr val="4D4D4D"/>
        </a:dk1>
        <a:lt1>
          <a:srgbClr val="EAEAEA"/>
        </a:lt1>
        <a:dk2>
          <a:srgbClr val="0000CC"/>
        </a:dk2>
        <a:lt2>
          <a:srgbClr val="808080"/>
        </a:lt2>
        <a:accent1>
          <a:srgbClr val="CCCC00"/>
        </a:accent1>
        <a:accent2>
          <a:srgbClr val="FF3300"/>
        </a:accent2>
        <a:accent3>
          <a:srgbClr val="F3F3F3"/>
        </a:accent3>
        <a:accent4>
          <a:srgbClr val="404040"/>
        </a:accent4>
        <a:accent5>
          <a:srgbClr val="E2E2AA"/>
        </a:accent5>
        <a:accent6>
          <a:srgbClr val="E72D00"/>
        </a:accent6>
        <a:hlink>
          <a:srgbClr val="0000CC"/>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4967</TotalTime>
  <Words>2106</Words>
  <Application>Microsoft Office PowerPoint</Application>
  <PresentationFormat>On-screen Show (4:3)</PresentationFormat>
  <Paragraphs>426</Paragraphs>
  <Slides>30</Slides>
  <Notes>26</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Script MT Bold</vt:lpstr>
      <vt:lpstr>Verdana</vt:lpstr>
      <vt:lpstr>Wingdings</vt:lpstr>
      <vt:lpstr>Network</vt:lpstr>
      <vt:lpstr>Business Skills, Practices &amp; the Law:  Essential Tools in Medical Products Procurement      </vt:lpstr>
      <vt:lpstr>How this training is designed</vt:lpstr>
      <vt:lpstr>    Why this training?  </vt:lpstr>
      <vt:lpstr>What are the problems? </vt:lpstr>
      <vt:lpstr>  Steps in the Procurement Cycle </vt:lpstr>
      <vt:lpstr>KEY POINT</vt:lpstr>
      <vt:lpstr>Procurement laws and models </vt:lpstr>
      <vt:lpstr>Business Skills, Practices and The Law </vt:lpstr>
      <vt:lpstr>The “basic four”</vt:lpstr>
      <vt:lpstr>Parties to the contract</vt:lpstr>
      <vt:lpstr>Seller’s Agents </vt:lpstr>
      <vt:lpstr>Basic four: Description</vt:lpstr>
      <vt:lpstr>Basic Four: Price</vt:lpstr>
      <vt:lpstr>Basic Four: Quantity</vt:lpstr>
      <vt:lpstr>Basic Four:  Specifications/quality</vt:lpstr>
      <vt:lpstr>Ensuring Quality &amp; Performance</vt:lpstr>
      <vt:lpstr>More on ensuring performance: Shipping</vt:lpstr>
      <vt:lpstr>Ensuring Quality Delivery and Acceptance</vt:lpstr>
      <vt:lpstr>Incoterms </vt:lpstr>
      <vt:lpstr>Carriage and Insurance Paid To named place of destination CIP</vt:lpstr>
      <vt:lpstr>Performance and Breach </vt:lpstr>
      <vt:lpstr>What to do if there is a breach by Seller.  </vt:lpstr>
      <vt:lpstr>What to do if there is a breach by Buyer. </vt:lpstr>
      <vt:lpstr>Dispute Resolution</vt:lpstr>
      <vt:lpstr> Conclusion </vt:lpstr>
      <vt:lpstr>Cross-cutting Issues </vt:lpstr>
      <vt:lpstr>Framework Contracts </vt:lpstr>
      <vt:lpstr>Course Evaluation </vt:lpstr>
      <vt:lpstr>Questions???</vt:lpstr>
      <vt:lpstr>Thank you for participating !</vt:lpstr>
    </vt:vector>
  </TitlesOfParts>
  <Company>The World Bank Group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Procurement Cycle</dc:title>
  <dc:creator>wb323647</dc:creator>
  <cp:lastModifiedBy>michele forzley</cp:lastModifiedBy>
  <cp:revision>197</cp:revision>
  <dcterms:created xsi:type="dcterms:W3CDTF">2008-05-19T20:05:00Z</dcterms:created>
  <dcterms:modified xsi:type="dcterms:W3CDTF">2015-07-11T18:38:09Z</dcterms:modified>
</cp:coreProperties>
</file>